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62" r:id="rId2"/>
    <p:sldId id="268" r:id="rId3"/>
    <p:sldId id="260" r:id="rId4"/>
    <p:sldId id="267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3BB891-2EB2-4ECB-A6BE-9DFDC9B6B57C}" type="doc">
      <dgm:prSet loTypeId="urn:microsoft.com/office/officeart/2009/3/layout/HorizontalOrganizationChart" loCatId="hierarchy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2B0F2DC-6336-46AC-972D-BCA0FDB4F0F9}">
      <dgm:prSet/>
      <dgm:spPr/>
      <dgm:t>
        <a:bodyPr/>
        <a:lstStyle/>
        <a:p>
          <a:pPr rtl="0"/>
          <a:r>
            <a:rPr lang="en-US" baseline="0" smtClean="0"/>
            <a:t>Piya Krishnamurti</a:t>
          </a:r>
          <a:br>
            <a:rPr lang="en-US" baseline="0" smtClean="0"/>
          </a:br>
          <a:r>
            <a:rPr lang="en-US" baseline="0" smtClean="0"/>
            <a:t>President</a:t>
          </a:r>
          <a:endParaRPr lang="en-US"/>
        </a:p>
      </dgm:t>
    </dgm:pt>
    <dgm:pt modelId="{5936068A-286C-4CE0-9FD7-17016457B6E7}" type="parTrans" cxnId="{89AFF619-5D3D-4AA4-A704-C33A6B53E4A4}">
      <dgm:prSet/>
      <dgm:spPr/>
      <dgm:t>
        <a:bodyPr/>
        <a:lstStyle/>
        <a:p>
          <a:endParaRPr lang="en-US"/>
        </a:p>
      </dgm:t>
    </dgm:pt>
    <dgm:pt modelId="{E66AEE7F-3C48-4294-A1F4-287C671438EB}" type="sibTrans" cxnId="{89AFF619-5D3D-4AA4-A704-C33A6B53E4A4}">
      <dgm:prSet/>
      <dgm:spPr/>
      <dgm:t>
        <a:bodyPr/>
        <a:lstStyle/>
        <a:p>
          <a:endParaRPr lang="en-US"/>
        </a:p>
      </dgm:t>
    </dgm:pt>
    <dgm:pt modelId="{45A30054-5E9C-430E-9E2A-6B8B4FBA835C}">
      <dgm:prSet/>
      <dgm:spPr/>
      <dgm:t>
        <a:bodyPr/>
        <a:lstStyle/>
        <a:p>
          <a:pPr rtl="0"/>
          <a:r>
            <a:rPr lang="en-US" baseline="0" smtClean="0"/>
            <a:t>Ron Patterson</a:t>
          </a:r>
          <a:br>
            <a:rPr lang="en-US" baseline="0" smtClean="0"/>
          </a:br>
          <a:r>
            <a:rPr lang="en-US" baseline="0" smtClean="0"/>
            <a:t>Financial Guru</a:t>
          </a:r>
          <a:endParaRPr lang="en-US"/>
        </a:p>
      </dgm:t>
    </dgm:pt>
    <dgm:pt modelId="{D1163F08-26C1-4C24-8FED-3D9957801309}" type="parTrans" cxnId="{81E1F321-742D-47F4-802B-79DDC5061F9B}">
      <dgm:prSet/>
      <dgm:spPr/>
      <dgm:t>
        <a:bodyPr/>
        <a:lstStyle/>
        <a:p>
          <a:endParaRPr lang="en-US"/>
        </a:p>
      </dgm:t>
    </dgm:pt>
    <dgm:pt modelId="{3348F5E9-CDFA-4FF4-8474-B6ADDCF334BE}" type="sibTrans" cxnId="{81E1F321-742D-47F4-802B-79DDC5061F9B}">
      <dgm:prSet/>
      <dgm:spPr/>
      <dgm:t>
        <a:bodyPr/>
        <a:lstStyle/>
        <a:p>
          <a:endParaRPr lang="en-US"/>
        </a:p>
      </dgm:t>
    </dgm:pt>
    <dgm:pt modelId="{E1295DD9-C412-47DA-9BFD-684F55C0196F}">
      <dgm:prSet/>
      <dgm:spPr/>
      <dgm:t>
        <a:bodyPr/>
        <a:lstStyle/>
        <a:p>
          <a:pPr rtl="0"/>
          <a:r>
            <a:rPr lang="en-US" baseline="0" smtClean="0"/>
            <a:t>Pat Aubergine</a:t>
          </a:r>
          <a:br>
            <a:rPr lang="en-US" baseline="0" smtClean="0"/>
          </a:br>
          <a:r>
            <a:rPr lang="en-US" baseline="0" smtClean="0"/>
            <a:t>Operations</a:t>
          </a:r>
          <a:endParaRPr lang="en-US"/>
        </a:p>
      </dgm:t>
    </dgm:pt>
    <dgm:pt modelId="{49A6AAD7-9863-4E3B-BCFB-C5B942E5A551}" type="parTrans" cxnId="{E6178AF8-67E8-47BB-94BD-921E301CDCAD}">
      <dgm:prSet/>
      <dgm:spPr/>
      <dgm:t>
        <a:bodyPr/>
        <a:lstStyle/>
        <a:p>
          <a:endParaRPr lang="en-US"/>
        </a:p>
      </dgm:t>
    </dgm:pt>
    <dgm:pt modelId="{BDC76D00-7FC4-42CC-A3F3-8735A169FC49}" type="sibTrans" cxnId="{E6178AF8-67E8-47BB-94BD-921E301CDCAD}">
      <dgm:prSet/>
      <dgm:spPr/>
      <dgm:t>
        <a:bodyPr/>
        <a:lstStyle/>
        <a:p>
          <a:endParaRPr lang="en-US"/>
        </a:p>
      </dgm:t>
    </dgm:pt>
    <dgm:pt modelId="{425DE335-8E87-4EB8-AF40-05B6D79C4407}">
      <dgm:prSet/>
      <dgm:spPr/>
      <dgm:t>
        <a:bodyPr/>
        <a:lstStyle/>
        <a:p>
          <a:pPr rtl="0"/>
          <a:r>
            <a:rPr lang="en-US" baseline="0" smtClean="0"/>
            <a:t>Freya Gudmundsdottir</a:t>
          </a:r>
          <a:br>
            <a:rPr lang="en-US" baseline="0" smtClean="0"/>
          </a:br>
          <a:r>
            <a:rPr lang="en-US" baseline="0" smtClean="0"/>
            <a:t>Distribution</a:t>
          </a:r>
          <a:endParaRPr lang="en-US"/>
        </a:p>
      </dgm:t>
    </dgm:pt>
    <dgm:pt modelId="{816FE058-F133-489B-A63D-AE28647C5E51}" type="parTrans" cxnId="{ADC3797D-2B99-4BAB-B6FC-2E57B1D62CA1}">
      <dgm:prSet/>
      <dgm:spPr/>
      <dgm:t>
        <a:bodyPr/>
        <a:lstStyle/>
        <a:p>
          <a:endParaRPr lang="en-US"/>
        </a:p>
      </dgm:t>
    </dgm:pt>
    <dgm:pt modelId="{425B736D-054B-408C-A226-A6EB80A6C65E}" type="sibTrans" cxnId="{ADC3797D-2B99-4BAB-B6FC-2E57B1D62CA1}">
      <dgm:prSet/>
      <dgm:spPr/>
      <dgm:t>
        <a:bodyPr/>
        <a:lstStyle/>
        <a:p>
          <a:endParaRPr lang="en-US"/>
        </a:p>
      </dgm:t>
    </dgm:pt>
    <dgm:pt modelId="{33FB97FA-A6B7-478F-9E92-08942BC01749}">
      <dgm:prSet/>
      <dgm:spPr/>
      <dgm:t>
        <a:bodyPr/>
        <a:lstStyle/>
        <a:p>
          <a:pPr rtl="0"/>
          <a:r>
            <a:rPr lang="en-US" baseline="0" smtClean="0"/>
            <a:t>Chip Krealm</a:t>
          </a:r>
          <a:br>
            <a:rPr lang="en-US" baseline="0" smtClean="0"/>
          </a:br>
          <a:r>
            <a:rPr lang="en-US" baseline="0" smtClean="0"/>
            <a:t>Warehouse</a:t>
          </a:r>
          <a:endParaRPr lang="en-US"/>
        </a:p>
      </dgm:t>
    </dgm:pt>
    <dgm:pt modelId="{DD42E22B-1DC5-47BE-B100-1E5B2C529A89}" type="parTrans" cxnId="{67D361FE-8B89-4F00-8944-71B0894E0DEC}">
      <dgm:prSet/>
      <dgm:spPr/>
      <dgm:t>
        <a:bodyPr/>
        <a:lstStyle/>
        <a:p>
          <a:endParaRPr lang="en-US"/>
        </a:p>
      </dgm:t>
    </dgm:pt>
    <dgm:pt modelId="{96251669-FB1F-428E-BD37-E01DD359B7EC}" type="sibTrans" cxnId="{67D361FE-8B89-4F00-8944-71B0894E0DEC}">
      <dgm:prSet/>
      <dgm:spPr/>
      <dgm:t>
        <a:bodyPr/>
        <a:lstStyle/>
        <a:p>
          <a:endParaRPr lang="en-US"/>
        </a:p>
      </dgm:t>
    </dgm:pt>
    <dgm:pt modelId="{0E83FB0A-F911-487C-A549-26D7ADF95ADB}">
      <dgm:prSet/>
      <dgm:spPr/>
      <dgm:t>
        <a:bodyPr/>
        <a:lstStyle/>
        <a:p>
          <a:pPr rtl="0"/>
          <a:r>
            <a:rPr lang="en-US" baseline="0" smtClean="0"/>
            <a:t>Karl Maria von Leibniz</a:t>
          </a:r>
          <a:br>
            <a:rPr lang="en-US" baseline="0" smtClean="0"/>
          </a:br>
          <a:r>
            <a:rPr lang="en-US" baseline="0" smtClean="0"/>
            <a:t>Warehouse</a:t>
          </a:r>
          <a:endParaRPr lang="en-US"/>
        </a:p>
      </dgm:t>
    </dgm:pt>
    <dgm:pt modelId="{D7A4D23E-2236-416D-9FCD-605D72C56F83}" type="parTrans" cxnId="{8FED2713-17D3-43F9-B914-50979DF3C602}">
      <dgm:prSet/>
      <dgm:spPr/>
      <dgm:t>
        <a:bodyPr/>
        <a:lstStyle/>
        <a:p>
          <a:endParaRPr lang="en-US"/>
        </a:p>
      </dgm:t>
    </dgm:pt>
    <dgm:pt modelId="{4DD13A07-7CF3-4DCE-8E95-107BEB52310C}" type="sibTrans" cxnId="{8FED2713-17D3-43F9-B914-50979DF3C602}">
      <dgm:prSet/>
      <dgm:spPr/>
      <dgm:t>
        <a:bodyPr/>
        <a:lstStyle/>
        <a:p>
          <a:endParaRPr lang="en-US"/>
        </a:p>
      </dgm:t>
    </dgm:pt>
    <dgm:pt modelId="{36B07DBC-78EF-486C-B6B4-A211B82E3564}">
      <dgm:prSet/>
      <dgm:spPr/>
      <dgm:t>
        <a:bodyPr/>
        <a:lstStyle/>
        <a:p>
          <a:pPr rtl="0"/>
          <a:r>
            <a:rPr lang="en-US" baseline="0" dirty="0" smtClean="0"/>
            <a:t>Thor </a:t>
          </a:r>
          <a:r>
            <a:rPr lang="en-US" baseline="0" dirty="0" err="1" smtClean="0"/>
            <a:t>Martensson</a:t>
          </a:r>
          <a:r>
            <a:rPr lang="en-US" baseline="0" dirty="0" smtClean="0"/>
            <a:t/>
          </a:r>
          <a:br>
            <a:rPr lang="en-US" baseline="0" dirty="0" smtClean="0"/>
          </a:br>
          <a:r>
            <a:rPr lang="en-US" baseline="0" dirty="0" smtClean="0"/>
            <a:t>Facilities &amp; Maintenance</a:t>
          </a:r>
          <a:endParaRPr lang="en-US" dirty="0"/>
        </a:p>
      </dgm:t>
    </dgm:pt>
    <dgm:pt modelId="{FFF2DB5A-1B39-47C4-A25A-1DCB3485C038}" type="parTrans" cxnId="{F0FF9687-B27A-411A-9DCB-C483A77F5DD0}">
      <dgm:prSet/>
      <dgm:spPr/>
      <dgm:t>
        <a:bodyPr/>
        <a:lstStyle/>
        <a:p>
          <a:endParaRPr lang="en-US"/>
        </a:p>
      </dgm:t>
    </dgm:pt>
    <dgm:pt modelId="{A579F4CB-C8CD-4229-AD4A-0E7D77CE66C4}" type="sibTrans" cxnId="{F0FF9687-B27A-411A-9DCB-C483A77F5DD0}">
      <dgm:prSet/>
      <dgm:spPr/>
      <dgm:t>
        <a:bodyPr/>
        <a:lstStyle/>
        <a:p>
          <a:endParaRPr lang="en-US"/>
        </a:p>
      </dgm:t>
    </dgm:pt>
    <dgm:pt modelId="{93EC9ADC-EDD8-46C6-AE94-B00603FC80CC}">
      <dgm:prSet/>
      <dgm:spPr/>
      <dgm:t>
        <a:bodyPr/>
        <a:lstStyle/>
        <a:p>
          <a:pPr rtl="0"/>
          <a:r>
            <a:rPr lang="en-US" baseline="0" smtClean="0"/>
            <a:t>Stephen Westlein</a:t>
          </a:r>
          <a:br>
            <a:rPr lang="en-US" baseline="0" smtClean="0"/>
          </a:br>
          <a:r>
            <a:rPr lang="en-US" baseline="0" smtClean="0"/>
            <a:t>Master Roaster</a:t>
          </a:r>
          <a:endParaRPr lang="en-US"/>
        </a:p>
      </dgm:t>
    </dgm:pt>
    <dgm:pt modelId="{AC850CB1-A685-4C08-A99C-444A00C72FAD}" type="parTrans" cxnId="{2424A013-918B-44DA-906F-54773F25D626}">
      <dgm:prSet/>
      <dgm:spPr/>
      <dgm:t>
        <a:bodyPr/>
        <a:lstStyle/>
        <a:p>
          <a:endParaRPr lang="en-US"/>
        </a:p>
      </dgm:t>
    </dgm:pt>
    <dgm:pt modelId="{9DCC7F3A-9C11-48DB-8C6F-43CDD2111B7D}" type="sibTrans" cxnId="{2424A013-918B-44DA-906F-54773F25D626}">
      <dgm:prSet/>
      <dgm:spPr/>
      <dgm:t>
        <a:bodyPr/>
        <a:lstStyle/>
        <a:p>
          <a:endParaRPr lang="en-US"/>
        </a:p>
      </dgm:t>
    </dgm:pt>
    <dgm:pt modelId="{13BE9D8B-A871-4104-B792-7D56E2FBF451}">
      <dgm:prSet/>
      <dgm:spPr/>
      <dgm:t>
        <a:bodyPr/>
        <a:lstStyle/>
        <a:p>
          <a:pPr rtl="0"/>
          <a:r>
            <a:rPr lang="en-US" baseline="0" smtClean="0"/>
            <a:t>Bubba Jean Meniscus</a:t>
          </a:r>
          <a:br>
            <a:rPr lang="en-US" baseline="0" smtClean="0"/>
          </a:br>
          <a:r>
            <a:rPr lang="en-US" baseline="0" smtClean="0"/>
            <a:t>Assistant Roaster</a:t>
          </a:r>
          <a:endParaRPr lang="en-US"/>
        </a:p>
      </dgm:t>
    </dgm:pt>
    <dgm:pt modelId="{C37FC98B-C93D-4570-969D-83CC5A778E69}" type="parTrans" cxnId="{87C05300-DC83-4629-8030-50017505EFC9}">
      <dgm:prSet/>
      <dgm:spPr/>
      <dgm:t>
        <a:bodyPr/>
        <a:lstStyle/>
        <a:p>
          <a:endParaRPr lang="en-US"/>
        </a:p>
      </dgm:t>
    </dgm:pt>
    <dgm:pt modelId="{77545008-FE21-406B-9902-D5F7A0DBC370}" type="sibTrans" cxnId="{87C05300-DC83-4629-8030-50017505EFC9}">
      <dgm:prSet/>
      <dgm:spPr/>
      <dgm:t>
        <a:bodyPr/>
        <a:lstStyle/>
        <a:p>
          <a:endParaRPr lang="en-US"/>
        </a:p>
      </dgm:t>
    </dgm:pt>
    <dgm:pt modelId="{BB51AE03-A3FC-4064-8589-07B996AB70AE}">
      <dgm:prSet/>
      <dgm:spPr/>
      <dgm:t>
        <a:bodyPr/>
        <a:lstStyle/>
        <a:p>
          <a:pPr rtl="0"/>
          <a:r>
            <a:rPr lang="en-US" baseline="0" smtClean="0"/>
            <a:t>Gina Hernandez</a:t>
          </a:r>
          <a:br>
            <a:rPr lang="en-US" baseline="0" smtClean="0"/>
          </a:br>
          <a:r>
            <a:rPr lang="en-US" baseline="0" smtClean="0"/>
            <a:t>PR Director</a:t>
          </a:r>
          <a:endParaRPr lang="en-US"/>
        </a:p>
      </dgm:t>
    </dgm:pt>
    <dgm:pt modelId="{19FCE35F-A0E1-46E7-9147-D58F60D8A80F}" type="parTrans" cxnId="{614F3B97-9820-4CAA-9FC1-52E09CF7977B}">
      <dgm:prSet/>
      <dgm:spPr/>
      <dgm:t>
        <a:bodyPr/>
        <a:lstStyle/>
        <a:p>
          <a:endParaRPr lang="en-US"/>
        </a:p>
      </dgm:t>
    </dgm:pt>
    <dgm:pt modelId="{9482DE90-F31B-44CD-93D4-37661A6A5238}" type="sibTrans" cxnId="{614F3B97-9820-4CAA-9FC1-52E09CF7977B}">
      <dgm:prSet/>
      <dgm:spPr/>
      <dgm:t>
        <a:bodyPr/>
        <a:lstStyle/>
        <a:p>
          <a:endParaRPr lang="en-US"/>
        </a:p>
      </dgm:t>
    </dgm:pt>
    <dgm:pt modelId="{A66ED08C-4BE7-4B09-9937-FA18E20852A4}">
      <dgm:prSet/>
      <dgm:spPr/>
      <dgm:t>
        <a:bodyPr/>
        <a:lstStyle/>
        <a:p>
          <a:pPr rtl="0"/>
          <a:r>
            <a:rPr lang="en-US" baseline="0" smtClean="0"/>
            <a:t>Louis Quatorzième</a:t>
          </a:r>
          <a:br>
            <a:rPr lang="en-US" baseline="0" smtClean="0"/>
          </a:br>
          <a:r>
            <a:rPr lang="en-US" baseline="0" smtClean="0"/>
            <a:t>Advertising</a:t>
          </a:r>
          <a:endParaRPr lang="en-US"/>
        </a:p>
      </dgm:t>
    </dgm:pt>
    <dgm:pt modelId="{36DDD9DC-0F12-4D39-86D6-8EBFF9EE6512}" type="parTrans" cxnId="{B822A0D3-2619-4E4E-9D3F-B87ED2EA164D}">
      <dgm:prSet/>
      <dgm:spPr/>
      <dgm:t>
        <a:bodyPr/>
        <a:lstStyle/>
        <a:p>
          <a:endParaRPr lang="en-US"/>
        </a:p>
      </dgm:t>
    </dgm:pt>
    <dgm:pt modelId="{BEAA4CEC-98EC-47BB-ACF9-71EBB471573C}" type="sibTrans" cxnId="{B822A0D3-2619-4E4E-9D3F-B87ED2EA164D}">
      <dgm:prSet/>
      <dgm:spPr/>
      <dgm:t>
        <a:bodyPr/>
        <a:lstStyle/>
        <a:p>
          <a:endParaRPr lang="en-US"/>
        </a:p>
      </dgm:t>
    </dgm:pt>
    <dgm:pt modelId="{265990B6-747A-4786-B2C2-BC39ABC3D651}">
      <dgm:prSet/>
      <dgm:spPr/>
      <dgm:t>
        <a:bodyPr/>
        <a:lstStyle/>
        <a:p>
          <a:pPr rtl="0"/>
          <a:r>
            <a:rPr lang="en-US" baseline="0" smtClean="0"/>
            <a:t>Kevin McCanney</a:t>
          </a:r>
          <a:br>
            <a:rPr lang="en-US" baseline="0" smtClean="0"/>
          </a:br>
          <a:r>
            <a:rPr lang="en-US" baseline="0" smtClean="0"/>
            <a:t>Head of Sales</a:t>
          </a:r>
          <a:endParaRPr lang="en-US"/>
        </a:p>
      </dgm:t>
    </dgm:pt>
    <dgm:pt modelId="{90BCEE48-78CE-4652-A47E-58533A08E176}" type="parTrans" cxnId="{8DD47693-DA72-411F-8879-0D2A55368583}">
      <dgm:prSet/>
      <dgm:spPr/>
      <dgm:t>
        <a:bodyPr/>
        <a:lstStyle/>
        <a:p>
          <a:endParaRPr lang="en-US"/>
        </a:p>
      </dgm:t>
    </dgm:pt>
    <dgm:pt modelId="{0D4032D0-6F18-4F24-9BDD-9FE77CCD2002}" type="sibTrans" cxnId="{8DD47693-DA72-411F-8879-0D2A55368583}">
      <dgm:prSet/>
      <dgm:spPr/>
      <dgm:t>
        <a:bodyPr/>
        <a:lstStyle/>
        <a:p>
          <a:endParaRPr lang="en-US"/>
        </a:p>
      </dgm:t>
    </dgm:pt>
    <dgm:pt modelId="{F9A88E64-F167-49AF-9BD7-946D349A4A9C}">
      <dgm:prSet/>
      <dgm:spPr/>
      <dgm:t>
        <a:bodyPr/>
        <a:lstStyle/>
        <a:p>
          <a:pPr rtl="0"/>
          <a:r>
            <a:rPr lang="en-US" baseline="0" dirty="0" smtClean="0"/>
            <a:t>Rose Schiller</a:t>
          </a:r>
          <a:br>
            <a:rPr lang="en-US" baseline="0" dirty="0" smtClean="0"/>
          </a:br>
          <a:r>
            <a:rPr lang="en-US" baseline="0" dirty="0" smtClean="0"/>
            <a:t>Eurozone</a:t>
          </a:r>
          <a:endParaRPr lang="en-US" dirty="0"/>
        </a:p>
      </dgm:t>
    </dgm:pt>
    <dgm:pt modelId="{39CC128E-472C-44D1-8FBD-D36E91938D5C}" type="parTrans" cxnId="{D97476EE-86D6-4D10-86B3-2B20EEC66634}">
      <dgm:prSet/>
      <dgm:spPr/>
      <dgm:t>
        <a:bodyPr/>
        <a:lstStyle/>
        <a:p>
          <a:endParaRPr lang="en-US"/>
        </a:p>
      </dgm:t>
    </dgm:pt>
    <dgm:pt modelId="{80D2B779-9427-4F8D-8514-9B15DD46DC2A}" type="sibTrans" cxnId="{D97476EE-86D6-4D10-86B3-2B20EEC66634}">
      <dgm:prSet/>
      <dgm:spPr/>
      <dgm:t>
        <a:bodyPr/>
        <a:lstStyle/>
        <a:p>
          <a:endParaRPr lang="en-US"/>
        </a:p>
      </dgm:t>
    </dgm:pt>
    <dgm:pt modelId="{4D47DF61-B36A-4636-8048-C4872BA4F184}">
      <dgm:prSet/>
      <dgm:spPr/>
      <dgm:t>
        <a:bodyPr/>
        <a:lstStyle/>
        <a:p>
          <a:pPr rtl="0"/>
          <a:r>
            <a:rPr lang="en-US" baseline="0" dirty="0" smtClean="0"/>
            <a:t>Kong </a:t>
          </a:r>
          <a:r>
            <a:rPr lang="en-US" baseline="0" dirty="0" err="1" smtClean="0"/>
            <a:t>Rui</a:t>
          </a:r>
          <a:r>
            <a:rPr lang="en-US" baseline="0" dirty="0" smtClean="0"/>
            <a:t> </a:t>
          </a:r>
          <a:r>
            <a:rPr lang="en-US" baseline="0" dirty="0" err="1" smtClean="0"/>
            <a:t>Bao</a:t>
          </a:r>
          <a:r>
            <a:rPr lang="en-US" baseline="0" dirty="0" smtClean="0"/>
            <a:t/>
          </a:r>
          <a:br>
            <a:rPr lang="en-US" baseline="0" dirty="0" smtClean="0"/>
          </a:br>
          <a:r>
            <a:rPr lang="en-US" baseline="0" dirty="0" smtClean="0"/>
            <a:t>Australasia</a:t>
          </a:r>
          <a:endParaRPr lang="en-US" dirty="0"/>
        </a:p>
      </dgm:t>
    </dgm:pt>
    <dgm:pt modelId="{B6F1FFD2-C0D6-4D67-B409-2480289FB7B4}" type="parTrans" cxnId="{422F7B8C-6309-400C-9EC8-82B641471925}">
      <dgm:prSet/>
      <dgm:spPr/>
      <dgm:t>
        <a:bodyPr/>
        <a:lstStyle/>
        <a:p>
          <a:endParaRPr lang="en-US"/>
        </a:p>
      </dgm:t>
    </dgm:pt>
    <dgm:pt modelId="{2024A0DB-4C91-403B-A9A9-7A03BC5BF6DB}" type="sibTrans" cxnId="{422F7B8C-6309-400C-9EC8-82B641471925}">
      <dgm:prSet/>
      <dgm:spPr/>
      <dgm:t>
        <a:bodyPr/>
        <a:lstStyle/>
        <a:p>
          <a:endParaRPr lang="en-US"/>
        </a:p>
      </dgm:t>
    </dgm:pt>
    <dgm:pt modelId="{6327D6D5-992A-4D48-8F9B-5C6D51130229}">
      <dgm:prSet/>
      <dgm:spPr/>
      <dgm:t>
        <a:bodyPr/>
        <a:lstStyle/>
        <a:p>
          <a:pPr rtl="0"/>
          <a:r>
            <a:rPr lang="en-US" baseline="0" dirty="0" err="1" smtClean="0"/>
            <a:t>Abena</a:t>
          </a:r>
          <a:r>
            <a:rPr lang="en-US" baseline="0" dirty="0" smtClean="0"/>
            <a:t> </a:t>
          </a:r>
          <a:r>
            <a:rPr lang="en-US" baseline="0" dirty="0" err="1" smtClean="0"/>
            <a:t>Woyelowo</a:t>
          </a:r>
          <a:r>
            <a:rPr lang="en-US" baseline="0" dirty="0" smtClean="0"/>
            <a:t/>
          </a:r>
          <a:br>
            <a:rPr lang="en-US" baseline="0" dirty="0" smtClean="0"/>
          </a:br>
          <a:r>
            <a:rPr lang="en-US" baseline="0" dirty="0" smtClean="0"/>
            <a:t>Africa</a:t>
          </a:r>
          <a:endParaRPr lang="en-US" dirty="0"/>
        </a:p>
      </dgm:t>
    </dgm:pt>
    <dgm:pt modelId="{B95482EA-D3FA-4E9E-8DCD-C5FDFF27EE8E}" type="parTrans" cxnId="{32F6CC3D-A0A0-4153-8477-9B8611F1DE5B}">
      <dgm:prSet/>
      <dgm:spPr/>
      <dgm:t>
        <a:bodyPr/>
        <a:lstStyle/>
        <a:p>
          <a:endParaRPr lang="en-US"/>
        </a:p>
      </dgm:t>
    </dgm:pt>
    <dgm:pt modelId="{33343368-3C93-4A5D-A00A-539031A73237}" type="sibTrans" cxnId="{32F6CC3D-A0A0-4153-8477-9B8611F1DE5B}">
      <dgm:prSet/>
      <dgm:spPr/>
      <dgm:t>
        <a:bodyPr/>
        <a:lstStyle/>
        <a:p>
          <a:endParaRPr lang="en-US"/>
        </a:p>
      </dgm:t>
    </dgm:pt>
    <dgm:pt modelId="{E169F16F-34C8-4F6F-91D8-10CA2DA71772}">
      <dgm:prSet/>
      <dgm:spPr/>
      <dgm:t>
        <a:bodyPr/>
        <a:lstStyle/>
        <a:p>
          <a:pPr rtl="0"/>
          <a:r>
            <a:rPr lang="en-US" baseline="0" dirty="0" smtClean="0"/>
            <a:t>Martine </a:t>
          </a:r>
          <a:r>
            <a:rPr lang="en-US" baseline="0" dirty="0" err="1" smtClean="0"/>
            <a:t>Frobischer</a:t>
          </a:r>
          <a:r>
            <a:rPr lang="en-US" baseline="0" dirty="0" smtClean="0"/>
            <a:t/>
          </a:r>
          <a:br>
            <a:rPr lang="en-US" baseline="0" dirty="0" smtClean="0"/>
          </a:br>
          <a:r>
            <a:rPr lang="en-US" baseline="0" dirty="0" smtClean="0"/>
            <a:t>North America</a:t>
          </a:r>
          <a:endParaRPr lang="en-US" dirty="0"/>
        </a:p>
      </dgm:t>
    </dgm:pt>
    <dgm:pt modelId="{F96D2845-607E-4471-B14B-A5EB2EDAE98C}" type="parTrans" cxnId="{6B468672-9DEA-4BC4-9F47-B496A9325C2F}">
      <dgm:prSet/>
      <dgm:spPr/>
      <dgm:t>
        <a:bodyPr/>
        <a:lstStyle/>
        <a:p>
          <a:endParaRPr lang="en-US"/>
        </a:p>
      </dgm:t>
    </dgm:pt>
    <dgm:pt modelId="{50E3CCBF-A10B-4F0B-8716-AFB6391989BB}" type="sibTrans" cxnId="{6B468672-9DEA-4BC4-9F47-B496A9325C2F}">
      <dgm:prSet/>
      <dgm:spPr/>
      <dgm:t>
        <a:bodyPr/>
        <a:lstStyle/>
        <a:p>
          <a:endParaRPr lang="en-US"/>
        </a:p>
      </dgm:t>
    </dgm:pt>
    <dgm:pt modelId="{1C058A0C-D987-4EEC-A036-D512C6B20A9A}">
      <dgm:prSet/>
      <dgm:spPr/>
      <dgm:t>
        <a:bodyPr/>
        <a:lstStyle/>
        <a:p>
          <a:pPr rtl="0"/>
          <a:r>
            <a:rPr lang="en-US" baseline="0" dirty="0" smtClean="0"/>
            <a:t>Eduardo da Silva</a:t>
          </a:r>
          <a:br>
            <a:rPr lang="en-US" baseline="0" dirty="0" smtClean="0"/>
          </a:br>
          <a:r>
            <a:rPr lang="en-US" baseline="0" dirty="0" smtClean="0"/>
            <a:t>South America</a:t>
          </a:r>
          <a:endParaRPr lang="en-US" dirty="0"/>
        </a:p>
      </dgm:t>
    </dgm:pt>
    <dgm:pt modelId="{3740716B-8ACC-499A-B309-00710F36A4DF}" type="parTrans" cxnId="{D2792D46-D4D4-47C1-AA23-005235125D7B}">
      <dgm:prSet/>
      <dgm:spPr/>
      <dgm:t>
        <a:bodyPr/>
        <a:lstStyle/>
        <a:p>
          <a:endParaRPr lang="en-US"/>
        </a:p>
      </dgm:t>
    </dgm:pt>
    <dgm:pt modelId="{6B1CD2A2-191E-4DEB-BCA8-4CAE773186BF}" type="sibTrans" cxnId="{D2792D46-D4D4-47C1-AA23-005235125D7B}">
      <dgm:prSet/>
      <dgm:spPr/>
      <dgm:t>
        <a:bodyPr/>
        <a:lstStyle/>
        <a:p>
          <a:endParaRPr lang="en-US"/>
        </a:p>
      </dgm:t>
    </dgm:pt>
    <dgm:pt modelId="{3FD7BFF8-7EF2-45F3-A82B-E63C96C1C59E}" type="pres">
      <dgm:prSet presAssocID="{F63BB891-2EB2-4ECB-A6BE-9DFDC9B6B5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76461A5-AEAD-4F35-B2A5-6920743F074F}" type="pres">
      <dgm:prSet presAssocID="{42B0F2DC-6336-46AC-972D-BCA0FDB4F0F9}" presName="hierRoot1" presStyleCnt="0">
        <dgm:presLayoutVars>
          <dgm:hierBranch val="init"/>
        </dgm:presLayoutVars>
      </dgm:prSet>
      <dgm:spPr/>
    </dgm:pt>
    <dgm:pt modelId="{BBD59CBA-C484-4EE9-96C9-5BF6A1DCFFE3}" type="pres">
      <dgm:prSet presAssocID="{42B0F2DC-6336-46AC-972D-BCA0FDB4F0F9}" presName="rootComposite1" presStyleCnt="0"/>
      <dgm:spPr/>
    </dgm:pt>
    <dgm:pt modelId="{24597C94-8240-4CFC-9AC5-B57DA642A9BC}" type="pres">
      <dgm:prSet presAssocID="{42B0F2DC-6336-46AC-972D-BCA0FDB4F0F9}" presName="rootText1" presStyleLbl="node0" presStyleIdx="0" presStyleCnt="1">
        <dgm:presLayoutVars>
          <dgm:chPref val="3"/>
        </dgm:presLayoutVars>
      </dgm:prSet>
      <dgm:spPr/>
    </dgm:pt>
    <dgm:pt modelId="{5B74A2EF-DB34-49B4-9AEE-F82F6E7D7F42}" type="pres">
      <dgm:prSet presAssocID="{42B0F2DC-6336-46AC-972D-BCA0FDB4F0F9}" presName="rootConnector1" presStyleLbl="node1" presStyleIdx="0" presStyleCnt="0"/>
      <dgm:spPr/>
    </dgm:pt>
    <dgm:pt modelId="{B10A7DFF-9C0B-47D6-B5A5-6B5F454C21B3}" type="pres">
      <dgm:prSet presAssocID="{42B0F2DC-6336-46AC-972D-BCA0FDB4F0F9}" presName="hierChild2" presStyleCnt="0"/>
      <dgm:spPr/>
    </dgm:pt>
    <dgm:pt modelId="{55038717-06B6-4BFB-BB82-F55AB9E36652}" type="pres">
      <dgm:prSet presAssocID="{D1163F08-26C1-4C24-8FED-3D9957801309}" presName="Name64" presStyleLbl="parChTrans1D2" presStyleIdx="0" presStyleCnt="1"/>
      <dgm:spPr/>
    </dgm:pt>
    <dgm:pt modelId="{ACB2F15B-F856-401D-8DC7-8926C035D260}" type="pres">
      <dgm:prSet presAssocID="{45A30054-5E9C-430E-9E2A-6B8B4FBA835C}" presName="hierRoot2" presStyleCnt="0">
        <dgm:presLayoutVars>
          <dgm:hierBranch val="init"/>
        </dgm:presLayoutVars>
      </dgm:prSet>
      <dgm:spPr/>
    </dgm:pt>
    <dgm:pt modelId="{3178B1BE-AED1-4241-B003-C34AF57B1D6F}" type="pres">
      <dgm:prSet presAssocID="{45A30054-5E9C-430E-9E2A-6B8B4FBA835C}" presName="rootComposite" presStyleCnt="0"/>
      <dgm:spPr/>
    </dgm:pt>
    <dgm:pt modelId="{82A7B147-DB74-4B4E-AF7E-24BBDCFFB210}" type="pres">
      <dgm:prSet presAssocID="{45A30054-5E9C-430E-9E2A-6B8B4FBA835C}" presName="rootText" presStyleLbl="node2" presStyleIdx="0" presStyleCnt="1">
        <dgm:presLayoutVars>
          <dgm:chPref val="3"/>
        </dgm:presLayoutVars>
      </dgm:prSet>
      <dgm:spPr/>
    </dgm:pt>
    <dgm:pt modelId="{F99BC7E8-C0ED-4EAE-A027-156FEF6BD833}" type="pres">
      <dgm:prSet presAssocID="{45A30054-5E9C-430E-9E2A-6B8B4FBA835C}" presName="rootConnector" presStyleLbl="node2" presStyleIdx="0" presStyleCnt="1"/>
      <dgm:spPr/>
    </dgm:pt>
    <dgm:pt modelId="{AFE5E6B4-3F9F-44F6-8875-04D011CC2B4A}" type="pres">
      <dgm:prSet presAssocID="{45A30054-5E9C-430E-9E2A-6B8B4FBA835C}" presName="hierChild4" presStyleCnt="0"/>
      <dgm:spPr/>
    </dgm:pt>
    <dgm:pt modelId="{CFEBED58-28DB-46A5-883E-170575D30C5E}" type="pres">
      <dgm:prSet presAssocID="{49A6AAD7-9863-4E3B-BCFB-C5B942E5A551}" presName="Name64" presStyleLbl="parChTrans1D3" presStyleIdx="0" presStyleCnt="4"/>
      <dgm:spPr/>
    </dgm:pt>
    <dgm:pt modelId="{AFAA4F8D-9A09-4616-B1B1-228CFE63C8D3}" type="pres">
      <dgm:prSet presAssocID="{E1295DD9-C412-47DA-9BFD-684F55C0196F}" presName="hierRoot2" presStyleCnt="0">
        <dgm:presLayoutVars>
          <dgm:hierBranch val="init"/>
        </dgm:presLayoutVars>
      </dgm:prSet>
      <dgm:spPr/>
    </dgm:pt>
    <dgm:pt modelId="{E3236A5F-A8E7-4EEF-B08B-17B51373BDA0}" type="pres">
      <dgm:prSet presAssocID="{E1295DD9-C412-47DA-9BFD-684F55C0196F}" presName="rootComposite" presStyleCnt="0"/>
      <dgm:spPr/>
    </dgm:pt>
    <dgm:pt modelId="{B1360F29-BA1E-48B4-86FA-1DF5C8A0C746}" type="pres">
      <dgm:prSet presAssocID="{E1295DD9-C412-47DA-9BFD-684F55C0196F}" presName="rootText" presStyleLbl="node3" presStyleIdx="0" presStyleCnt="4">
        <dgm:presLayoutVars>
          <dgm:chPref val="3"/>
        </dgm:presLayoutVars>
      </dgm:prSet>
      <dgm:spPr/>
    </dgm:pt>
    <dgm:pt modelId="{CFBA7AFD-D331-4785-8832-B14C209E1E94}" type="pres">
      <dgm:prSet presAssocID="{E1295DD9-C412-47DA-9BFD-684F55C0196F}" presName="rootConnector" presStyleLbl="node3" presStyleIdx="0" presStyleCnt="4"/>
      <dgm:spPr/>
    </dgm:pt>
    <dgm:pt modelId="{B9F5CF05-0219-4243-89FA-237AAE64285B}" type="pres">
      <dgm:prSet presAssocID="{E1295DD9-C412-47DA-9BFD-684F55C0196F}" presName="hierChild4" presStyleCnt="0"/>
      <dgm:spPr/>
    </dgm:pt>
    <dgm:pt modelId="{2CFCA009-76C7-4227-AB96-E419A7834B9B}" type="pres">
      <dgm:prSet presAssocID="{816FE058-F133-489B-A63D-AE28647C5E51}" presName="Name64" presStyleLbl="parChTrans1D4" presStyleIdx="0" presStyleCnt="11"/>
      <dgm:spPr/>
    </dgm:pt>
    <dgm:pt modelId="{1A206382-1E1F-4A38-A740-A072721B853D}" type="pres">
      <dgm:prSet presAssocID="{425DE335-8E87-4EB8-AF40-05B6D79C4407}" presName="hierRoot2" presStyleCnt="0">
        <dgm:presLayoutVars>
          <dgm:hierBranch val="init"/>
        </dgm:presLayoutVars>
      </dgm:prSet>
      <dgm:spPr/>
    </dgm:pt>
    <dgm:pt modelId="{DDEDC7F4-8269-4796-AEA6-BCE29A6F12F3}" type="pres">
      <dgm:prSet presAssocID="{425DE335-8E87-4EB8-AF40-05B6D79C4407}" presName="rootComposite" presStyleCnt="0"/>
      <dgm:spPr/>
    </dgm:pt>
    <dgm:pt modelId="{CC9AD532-7F7B-4D36-A740-82A9A953BF7F}" type="pres">
      <dgm:prSet presAssocID="{425DE335-8E87-4EB8-AF40-05B6D79C4407}" presName="rootText" presStyleLbl="node4" presStyleIdx="0" presStyleCnt="11">
        <dgm:presLayoutVars>
          <dgm:chPref val="3"/>
        </dgm:presLayoutVars>
      </dgm:prSet>
      <dgm:spPr/>
    </dgm:pt>
    <dgm:pt modelId="{A9280856-A4FC-43A2-A001-F4435E3E97ED}" type="pres">
      <dgm:prSet presAssocID="{425DE335-8E87-4EB8-AF40-05B6D79C4407}" presName="rootConnector" presStyleLbl="node4" presStyleIdx="0" presStyleCnt="11"/>
      <dgm:spPr/>
    </dgm:pt>
    <dgm:pt modelId="{B172B2C1-C273-4426-AFD2-225702C043CF}" type="pres">
      <dgm:prSet presAssocID="{425DE335-8E87-4EB8-AF40-05B6D79C4407}" presName="hierChild4" presStyleCnt="0"/>
      <dgm:spPr/>
    </dgm:pt>
    <dgm:pt modelId="{5B154901-A42D-4E32-972B-83088DFD79F7}" type="pres">
      <dgm:prSet presAssocID="{DD42E22B-1DC5-47BE-B100-1E5B2C529A89}" presName="Name64" presStyleLbl="parChTrans1D4" presStyleIdx="1" presStyleCnt="11"/>
      <dgm:spPr/>
    </dgm:pt>
    <dgm:pt modelId="{8414193B-14B5-4BF1-B23C-FF23284A227D}" type="pres">
      <dgm:prSet presAssocID="{33FB97FA-A6B7-478F-9E92-08942BC01749}" presName="hierRoot2" presStyleCnt="0">
        <dgm:presLayoutVars>
          <dgm:hierBranch val="init"/>
        </dgm:presLayoutVars>
      </dgm:prSet>
      <dgm:spPr/>
    </dgm:pt>
    <dgm:pt modelId="{F5804CE3-7843-4B3C-947D-2300C2C67D28}" type="pres">
      <dgm:prSet presAssocID="{33FB97FA-A6B7-478F-9E92-08942BC01749}" presName="rootComposite" presStyleCnt="0"/>
      <dgm:spPr/>
    </dgm:pt>
    <dgm:pt modelId="{9710BAB5-B475-40B5-89E6-B5AAD48D9FA9}" type="pres">
      <dgm:prSet presAssocID="{33FB97FA-A6B7-478F-9E92-08942BC01749}" presName="rootText" presStyleLbl="node4" presStyleIdx="1" presStyleCnt="11">
        <dgm:presLayoutVars>
          <dgm:chPref val="3"/>
        </dgm:presLayoutVars>
      </dgm:prSet>
      <dgm:spPr/>
    </dgm:pt>
    <dgm:pt modelId="{8B703D7F-28D1-4715-9D4F-98F9D3957262}" type="pres">
      <dgm:prSet presAssocID="{33FB97FA-A6B7-478F-9E92-08942BC01749}" presName="rootConnector" presStyleLbl="node4" presStyleIdx="1" presStyleCnt="11"/>
      <dgm:spPr/>
    </dgm:pt>
    <dgm:pt modelId="{49552471-AC0A-4C11-9575-42FA1FEAE203}" type="pres">
      <dgm:prSet presAssocID="{33FB97FA-A6B7-478F-9E92-08942BC01749}" presName="hierChild4" presStyleCnt="0"/>
      <dgm:spPr/>
    </dgm:pt>
    <dgm:pt modelId="{653CDCA0-19DC-4961-870E-CFCF7544AE76}" type="pres">
      <dgm:prSet presAssocID="{33FB97FA-A6B7-478F-9E92-08942BC01749}" presName="hierChild5" presStyleCnt="0"/>
      <dgm:spPr/>
    </dgm:pt>
    <dgm:pt modelId="{1BB29F57-E525-4D70-8E13-436A6196820E}" type="pres">
      <dgm:prSet presAssocID="{D7A4D23E-2236-416D-9FCD-605D72C56F83}" presName="Name64" presStyleLbl="parChTrans1D4" presStyleIdx="2" presStyleCnt="11"/>
      <dgm:spPr/>
    </dgm:pt>
    <dgm:pt modelId="{4E682804-E6CC-4749-B637-E51E5C6F57F6}" type="pres">
      <dgm:prSet presAssocID="{0E83FB0A-F911-487C-A549-26D7ADF95ADB}" presName="hierRoot2" presStyleCnt="0">
        <dgm:presLayoutVars>
          <dgm:hierBranch val="init"/>
        </dgm:presLayoutVars>
      </dgm:prSet>
      <dgm:spPr/>
    </dgm:pt>
    <dgm:pt modelId="{85D0891E-244B-46D8-80F4-DD89DC3F4DE4}" type="pres">
      <dgm:prSet presAssocID="{0E83FB0A-F911-487C-A549-26D7ADF95ADB}" presName="rootComposite" presStyleCnt="0"/>
      <dgm:spPr/>
    </dgm:pt>
    <dgm:pt modelId="{1898BB08-EB89-4945-89DF-6BDC29BDB32C}" type="pres">
      <dgm:prSet presAssocID="{0E83FB0A-F911-487C-A549-26D7ADF95ADB}" presName="rootText" presStyleLbl="node4" presStyleIdx="2" presStyleCnt="11">
        <dgm:presLayoutVars>
          <dgm:chPref val="3"/>
        </dgm:presLayoutVars>
      </dgm:prSet>
      <dgm:spPr/>
    </dgm:pt>
    <dgm:pt modelId="{52427253-0991-4DB5-B8F4-90D65E93DB8E}" type="pres">
      <dgm:prSet presAssocID="{0E83FB0A-F911-487C-A549-26D7ADF95ADB}" presName="rootConnector" presStyleLbl="node4" presStyleIdx="2" presStyleCnt="11"/>
      <dgm:spPr/>
    </dgm:pt>
    <dgm:pt modelId="{B258BE4A-92EE-4B8D-99ED-6A6E153D715F}" type="pres">
      <dgm:prSet presAssocID="{0E83FB0A-F911-487C-A549-26D7ADF95ADB}" presName="hierChild4" presStyleCnt="0"/>
      <dgm:spPr/>
    </dgm:pt>
    <dgm:pt modelId="{65878856-2B05-445B-9CCB-3F6C8F832ED5}" type="pres">
      <dgm:prSet presAssocID="{0E83FB0A-F911-487C-A549-26D7ADF95ADB}" presName="hierChild5" presStyleCnt="0"/>
      <dgm:spPr/>
    </dgm:pt>
    <dgm:pt modelId="{6229618B-4949-4141-858B-696F072EBC56}" type="pres">
      <dgm:prSet presAssocID="{425DE335-8E87-4EB8-AF40-05B6D79C4407}" presName="hierChild5" presStyleCnt="0"/>
      <dgm:spPr/>
    </dgm:pt>
    <dgm:pt modelId="{EC23F38D-FAA6-4962-83BE-7824AF1F1EF8}" type="pres">
      <dgm:prSet presAssocID="{FFF2DB5A-1B39-47C4-A25A-1DCB3485C038}" presName="Name64" presStyleLbl="parChTrans1D4" presStyleIdx="3" presStyleCnt="11"/>
      <dgm:spPr/>
    </dgm:pt>
    <dgm:pt modelId="{3F0205A5-EB5A-45B5-B071-33633D799CC5}" type="pres">
      <dgm:prSet presAssocID="{36B07DBC-78EF-486C-B6B4-A211B82E3564}" presName="hierRoot2" presStyleCnt="0">
        <dgm:presLayoutVars>
          <dgm:hierBranch val="init"/>
        </dgm:presLayoutVars>
      </dgm:prSet>
      <dgm:spPr/>
    </dgm:pt>
    <dgm:pt modelId="{D48CA60C-3C17-4F22-BC08-D848A0F2BC7A}" type="pres">
      <dgm:prSet presAssocID="{36B07DBC-78EF-486C-B6B4-A211B82E3564}" presName="rootComposite" presStyleCnt="0"/>
      <dgm:spPr/>
    </dgm:pt>
    <dgm:pt modelId="{497C739A-6BE6-4A68-8705-3E659D07B21B}" type="pres">
      <dgm:prSet presAssocID="{36B07DBC-78EF-486C-B6B4-A211B82E3564}" presName="rootText" presStyleLbl="node4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696396-AEA9-43F7-977E-FC2E63F76009}" type="pres">
      <dgm:prSet presAssocID="{36B07DBC-78EF-486C-B6B4-A211B82E3564}" presName="rootConnector" presStyleLbl="node4" presStyleIdx="3" presStyleCnt="11"/>
      <dgm:spPr/>
    </dgm:pt>
    <dgm:pt modelId="{9EB368B9-62C8-4429-B6B0-26A1EB26ABB1}" type="pres">
      <dgm:prSet presAssocID="{36B07DBC-78EF-486C-B6B4-A211B82E3564}" presName="hierChild4" presStyleCnt="0"/>
      <dgm:spPr/>
    </dgm:pt>
    <dgm:pt modelId="{5FFD7904-24AA-4174-AC20-4E7BCC0F97EB}" type="pres">
      <dgm:prSet presAssocID="{36B07DBC-78EF-486C-B6B4-A211B82E3564}" presName="hierChild5" presStyleCnt="0"/>
      <dgm:spPr/>
    </dgm:pt>
    <dgm:pt modelId="{7E0259F8-BC2A-4E3F-A2E0-9DD51997959D}" type="pres">
      <dgm:prSet presAssocID="{E1295DD9-C412-47DA-9BFD-684F55C0196F}" presName="hierChild5" presStyleCnt="0"/>
      <dgm:spPr/>
    </dgm:pt>
    <dgm:pt modelId="{ECF4FC37-69A8-45FA-99EA-F50FB15A0DEE}" type="pres">
      <dgm:prSet presAssocID="{AC850CB1-A685-4C08-A99C-444A00C72FAD}" presName="Name64" presStyleLbl="parChTrans1D3" presStyleIdx="1" presStyleCnt="4"/>
      <dgm:spPr/>
    </dgm:pt>
    <dgm:pt modelId="{0474E063-D5EF-48B2-B932-D959E1A7894B}" type="pres">
      <dgm:prSet presAssocID="{93EC9ADC-EDD8-46C6-AE94-B00603FC80CC}" presName="hierRoot2" presStyleCnt="0">
        <dgm:presLayoutVars>
          <dgm:hierBranch val="init"/>
        </dgm:presLayoutVars>
      </dgm:prSet>
      <dgm:spPr/>
    </dgm:pt>
    <dgm:pt modelId="{5A0422EB-B9B9-419D-B936-B586C27A03EC}" type="pres">
      <dgm:prSet presAssocID="{93EC9ADC-EDD8-46C6-AE94-B00603FC80CC}" presName="rootComposite" presStyleCnt="0"/>
      <dgm:spPr/>
    </dgm:pt>
    <dgm:pt modelId="{63A3FD27-7274-4032-B757-71F00928A692}" type="pres">
      <dgm:prSet presAssocID="{93EC9ADC-EDD8-46C6-AE94-B00603FC80CC}" presName="rootText" presStyleLbl="node3" presStyleIdx="1" presStyleCnt="4">
        <dgm:presLayoutVars>
          <dgm:chPref val="3"/>
        </dgm:presLayoutVars>
      </dgm:prSet>
      <dgm:spPr/>
    </dgm:pt>
    <dgm:pt modelId="{B9B32023-DFBD-4F84-852F-1E32E3951A77}" type="pres">
      <dgm:prSet presAssocID="{93EC9ADC-EDD8-46C6-AE94-B00603FC80CC}" presName="rootConnector" presStyleLbl="node3" presStyleIdx="1" presStyleCnt="4"/>
      <dgm:spPr/>
    </dgm:pt>
    <dgm:pt modelId="{665DAF04-3B67-461D-9A82-414652E35BE3}" type="pres">
      <dgm:prSet presAssocID="{93EC9ADC-EDD8-46C6-AE94-B00603FC80CC}" presName="hierChild4" presStyleCnt="0"/>
      <dgm:spPr/>
    </dgm:pt>
    <dgm:pt modelId="{1711146A-0E1A-43ED-89EE-1275870A7174}" type="pres">
      <dgm:prSet presAssocID="{C37FC98B-C93D-4570-969D-83CC5A778E69}" presName="Name64" presStyleLbl="parChTrans1D4" presStyleIdx="4" presStyleCnt="11"/>
      <dgm:spPr/>
    </dgm:pt>
    <dgm:pt modelId="{4541AF3A-0186-496C-B848-67BDB30776AE}" type="pres">
      <dgm:prSet presAssocID="{13BE9D8B-A871-4104-B792-7D56E2FBF451}" presName="hierRoot2" presStyleCnt="0">
        <dgm:presLayoutVars>
          <dgm:hierBranch val="init"/>
        </dgm:presLayoutVars>
      </dgm:prSet>
      <dgm:spPr/>
    </dgm:pt>
    <dgm:pt modelId="{C4CB0C04-3350-4DA5-A07F-57506966F42C}" type="pres">
      <dgm:prSet presAssocID="{13BE9D8B-A871-4104-B792-7D56E2FBF451}" presName="rootComposite" presStyleCnt="0"/>
      <dgm:spPr/>
    </dgm:pt>
    <dgm:pt modelId="{71219745-D761-4B9E-B1F6-FBA9615CD4DF}" type="pres">
      <dgm:prSet presAssocID="{13BE9D8B-A871-4104-B792-7D56E2FBF451}" presName="rootText" presStyleLbl="node4" presStyleIdx="4" presStyleCnt="11">
        <dgm:presLayoutVars>
          <dgm:chPref val="3"/>
        </dgm:presLayoutVars>
      </dgm:prSet>
      <dgm:spPr/>
    </dgm:pt>
    <dgm:pt modelId="{C3118BAF-E565-447B-B014-F346F21EB7FD}" type="pres">
      <dgm:prSet presAssocID="{13BE9D8B-A871-4104-B792-7D56E2FBF451}" presName="rootConnector" presStyleLbl="node4" presStyleIdx="4" presStyleCnt="11"/>
      <dgm:spPr/>
    </dgm:pt>
    <dgm:pt modelId="{98523701-FBA2-4EE3-B6D8-151760C1D749}" type="pres">
      <dgm:prSet presAssocID="{13BE9D8B-A871-4104-B792-7D56E2FBF451}" presName="hierChild4" presStyleCnt="0"/>
      <dgm:spPr/>
    </dgm:pt>
    <dgm:pt modelId="{E86D30A0-88B4-436B-8BC5-97669EB25806}" type="pres">
      <dgm:prSet presAssocID="{13BE9D8B-A871-4104-B792-7D56E2FBF451}" presName="hierChild5" presStyleCnt="0"/>
      <dgm:spPr/>
    </dgm:pt>
    <dgm:pt modelId="{9ADC07A3-107A-4FB3-A874-68E648027CCF}" type="pres">
      <dgm:prSet presAssocID="{93EC9ADC-EDD8-46C6-AE94-B00603FC80CC}" presName="hierChild5" presStyleCnt="0"/>
      <dgm:spPr/>
    </dgm:pt>
    <dgm:pt modelId="{BE340C85-0BAA-4161-ABD0-3301CF232D6C}" type="pres">
      <dgm:prSet presAssocID="{19FCE35F-A0E1-46E7-9147-D58F60D8A80F}" presName="Name64" presStyleLbl="parChTrans1D3" presStyleIdx="2" presStyleCnt="4"/>
      <dgm:spPr/>
    </dgm:pt>
    <dgm:pt modelId="{F560C902-4F2F-4848-AF94-A1C1DC22C2C3}" type="pres">
      <dgm:prSet presAssocID="{BB51AE03-A3FC-4064-8589-07B996AB70AE}" presName="hierRoot2" presStyleCnt="0">
        <dgm:presLayoutVars>
          <dgm:hierBranch val="init"/>
        </dgm:presLayoutVars>
      </dgm:prSet>
      <dgm:spPr/>
    </dgm:pt>
    <dgm:pt modelId="{A9384818-1BBD-4BC8-B7C3-AEA7C93B96C9}" type="pres">
      <dgm:prSet presAssocID="{BB51AE03-A3FC-4064-8589-07B996AB70AE}" presName="rootComposite" presStyleCnt="0"/>
      <dgm:spPr/>
    </dgm:pt>
    <dgm:pt modelId="{4E98EB71-BCFA-4EFC-BB2E-E54BB8DE62DE}" type="pres">
      <dgm:prSet presAssocID="{BB51AE03-A3FC-4064-8589-07B996AB70AE}" presName="rootText" presStyleLbl="node3" presStyleIdx="2" presStyleCnt="4">
        <dgm:presLayoutVars>
          <dgm:chPref val="3"/>
        </dgm:presLayoutVars>
      </dgm:prSet>
      <dgm:spPr/>
    </dgm:pt>
    <dgm:pt modelId="{1151C3ED-35BA-4E97-8C4E-B8D2FA35098F}" type="pres">
      <dgm:prSet presAssocID="{BB51AE03-A3FC-4064-8589-07B996AB70AE}" presName="rootConnector" presStyleLbl="node3" presStyleIdx="2" presStyleCnt="4"/>
      <dgm:spPr/>
    </dgm:pt>
    <dgm:pt modelId="{07104088-C97D-482F-913B-028B6B66DD0A}" type="pres">
      <dgm:prSet presAssocID="{BB51AE03-A3FC-4064-8589-07B996AB70AE}" presName="hierChild4" presStyleCnt="0"/>
      <dgm:spPr/>
    </dgm:pt>
    <dgm:pt modelId="{FC6CF514-41F6-478F-B77F-814AEBF0ECD0}" type="pres">
      <dgm:prSet presAssocID="{36DDD9DC-0F12-4D39-86D6-8EBFF9EE6512}" presName="Name64" presStyleLbl="parChTrans1D4" presStyleIdx="5" presStyleCnt="11"/>
      <dgm:spPr/>
    </dgm:pt>
    <dgm:pt modelId="{7698B666-1C03-4D62-8E0E-5DA09EECD4F8}" type="pres">
      <dgm:prSet presAssocID="{A66ED08C-4BE7-4B09-9937-FA18E20852A4}" presName="hierRoot2" presStyleCnt="0">
        <dgm:presLayoutVars>
          <dgm:hierBranch val="init"/>
        </dgm:presLayoutVars>
      </dgm:prSet>
      <dgm:spPr/>
    </dgm:pt>
    <dgm:pt modelId="{34B2AFB8-B5CF-4BB9-A7F9-C458F5176E08}" type="pres">
      <dgm:prSet presAssocID="{A66ED08C-4BE7-4B09-9937-FA18E20852A4}" presName="rootComposite" presStyleCnt="0"/>
      <dgm:spPr/>
    </dgm:pt>
    <dgm:pt modelId="{635D44E7-E80F-4E05-B083-41608C37B647}" type="pres">
      <dgm:prSet presAssocID="{A66ED08C-4BE7-4B09-9937-FA18E20852A4}" presName="rootText" presStyleLbl="node4" presStyleIdx="5" presStyleCnt="11">
        <dgm:presLayoutVars>
          <dgm:chPref val="3"/>
        </dgm:presLayoutVars>
      </dgm:prSet>
      <dgm:spPr/>
    </dgm:pt>
    <dgm:pt modelId="{278C9D51-1DB5-4049-B38C-CE6D25CF1A7F}" type="pres">
      <dgm:prSet presAssocID="{A66ED08C-4BE7-4B09-9937-FA18E20852A4}" presName="rootConnector" presStyleLbl="node4" presStyleIdx="5" presStyleCnt="11"/>
      <dgm:spPr/>
    </dgm:pt>
    <dgm:pt modelId="{04F454A4-A432-4177-BBE5-DC0743F43DE9}" type="pres">
      <dgm:prSet presAssocID="{A66ED08C-4BE7-4B09-9937-FA18E20852A4}" presName="hierChild4" presStyleCnt="0"/>
      <dgm:spPr/>
    </dgm:pt>
    <dgm:pt modelId="{8D1DC9AF-24AE-4EFD-AB51-987FA202B1CB}" type="pres">
      <dgm:prSet presAssocID="{A66ED08C-4BE7-4B09-9937-FA18E20852A4}" presName="hierChild5" presStyleCnt="0"/>
      <dgm:spPr/>
    </dgm:pt>
    <dgm:pt modelId="{1B3BCEA3-1DBD-4019-AC47-6CE9C845F5BD}" type="pres">
      <dgm:prSet presAssocID="{BB51AE03-A3FC-4064-8589-07B996AB70AE}" presName="hierChild5" presStyleCnt="0"/>
      <dgm:spPr/>
    </dgm:pt>
    <dgm:pt modelId="{F710F4A5-D650-4E38-B1CC-CAD4E475C63C}" type="pres">
      <dgm:prSet presAssocID="{90BCEE48-78CE-4652-A47E-58533A08E176}" presName="Name64" presStyleLbl="parChTrans1D3" presStyleIdx="3" presStyleCnt="4"/>
      <dgm:spPr/>
    </dgm:pt>
    <dgm:pt modelId="{F038B510-84BA-447D-ABAD-49E9E425643F}" type="pres">
      <dgm:prSet presAssocID="{265990B6-747A-4786-B2C2-BC39ABC3D651}" presName="hierRoot2" presStyleCnt="0">
        <dgm:presLayoutVars>
          <dgm:hierBranch val="init"/>
        </dgm:presLayoutVars>
      </dgm:prSet>
      <dgm:spPr/>
    </dgm:pt>
    <dgm:pt modelId="{09F477D0-0C75-48EB-89FD-D0A8F684E95B}" type="pres">
      <dgm:prSet presAssocID="{265990B6-747A-4786-B2C2-BC39ABC3D651}" presName="rootComposite" presStyleCnt="0"/>
      <dgm:spPr/>
    </dgm:pt>
    <dgm:pt modelId="{459ECDDF-E6EF-457A-B831-9480F5AF7C75}" type="pres">
      <dgm:prSet presAssocID="{265990B6-747A-4786-B2C2-BC39ABC3D651}" presName="rootText" presStyleLbl="node3" presStyleIdx="3" presStyleCnt="4">
        <dgm:presLayoutVars>
          <dgm:chPref val="3"/>
        </dgm:presLayoutVars>
      </dgm:prSet>
      <dgm:spPr/>
    </dgm:pt>
    <dgm:pt modelId="{A5654745-8DB7-4924-B26A-48B4232E3E6B}" type="pres">
      <dgm:prSet presAssocID="{265990B6-747A-4786-B2C2-BC39ABC3D651}" presName="rootConnector" presStyleLbl="node3" presStyleIdx="3" presStyleCnt="4"/>
      <dgm:spPr/>
    </dgm:pt>
    <dgm:pt modelId="{1293698E-909D-4993-9180-FED595AB50DE}" type="pres">
      <dgm:prSet presAssocID="{265990B6-747A-4786-B2C2-BC39ABC3D651}" presName="hierChild4" presStyleCnt="0"/>
      <dgm:spPr/>
    </dgm:pt>
    <dgm:pt modelId="{06C0C9B6-7DFC-47C5-8179-0593925DF8D2}" type="pres">
      <dgm:prSet presAssocID="{39CC128E-472C-44D1-8FBD-D36E91938D5C}" presName="Name64" presStyleLbl="parChTrans1D4" presStyleIdx="6" presStyleCnt="11"/>
      <dgm:spPr/>
    </dgm:pt>
    <dgm:pt modelId="{C28EB1F2-E072-49F5-AF43-BD74DDBD77C1}" type="pres">
      <dgm:prSet presAssocID="{F9A88E64-F167-49AF-9BD7-946D349A4A9C}" presName="hierRoot2" presStyleCnt="0">
        <dgm:presLayoutVars>
          <dgm:hierBranch val="init"/>
        </dgm:presLayoutVars>
      </dgm:prSet>
      <dgm:spPr/>
    </dgm:pt>
    <dgm:pt modelId="{7C97F553-7ED2-42DB-8432-6E62610F74C2}" type="pres">
      <dgm:prSet presAssocID="{F9A88E64-F167-49AF-9BD7-946D349A4A9C}" presName="rootComposite" presStyleCnt="0"/>
      <dgm:spPr/>
    </dgm:pt>
    <dgm:pt modelId="{CB88EC35-3E95-4B7E-82B5-09CAAA81DBD4}" type="pres">
      <dgm:prSet presAssocID="{F9A88E64-F167-49AF-9BD7-946D349A4A9C}" presName="rootText" presStyleLbl="node4" presStyleIdx="6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164E22-C6C0-4BFD-B250-3CA21A01D175}" type="pres">
      <dgm:prSet presAssocID="{F9A88E64-F167-49AF-9BD7-946D349A4A9C}" presName="rootConnector" presStyleLbl="node4" presStyleIdx="6" presStyleCnt="11"/>
      <dgm:spPr/>
    </dgm:pt>
    <dgm:pt modelId="{8BA8048E-B3D5-4C53-8CA3-0B790DCAF87A}" type="pres">
      <dgm:prSet presAssocID="{F9A88E64-F167-49AF-9BD7-946D349A4A9C}" presName="hierChild4" presStyleCnt="0"/>
      <dgm:spPr/>
    </dgm:pt>
    <dgm:pt modelId="{9892667F-0AD3-4727-92FA-11B3C7641DD9}" type="pres">
      <dgm:prSet presAssocID="{B6F1FFD2-C0D6-4D67-B409-2480289FB7B4}" presName="Name64" presStyleLbl="parChTrans1D4" presStyleIdx="7" presStyleCnt="11"/>
      <dgm:spPr/>
    </dgm:pt>
    <dgm:pt modelId="{69EA61A8-6F7F-4043-90BF-6C12CF24E355}" type="pres">
      <dgm:prSet presAssocID="{4D47DF61-B36A-4636-8048-C4872BA4F184}" presName="hierRoot2" presStyleCnt="0">
        <dgm:presLayoutVars>
          <dgm:hierBranch val="init"/>
        </dgm:presLayoutVars>
      </dgm:prSet>
      <dgm:spPr/>
    </dgm:pt>
    <dgm:pt modelId="{50DAA8C1-59F8-41C7-8BDC-8C069419650C}" type="pres">
      <dgm:prSet presAssocID="{4D47DF61-B36A-4636-8048-C4872BA4F184}" presName="rootComposite" presStyleCnt="0"/>
      <dgm:spPr/>
    </dgm:pt>
    <dgm:pt modelId="{ABBCE127-2DA9-4C59-919E-77A8BDE2C42B}" type="pres">
      <dgm:prSet presAssocID="{4D47DF61-B36A-4636-8048-C4872BA4F184}" presName="rootText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91712F-4A9E-404C-BAB1-D937C1431897}" type="pres">
      <dgm:prSet presAssocID="{4D47DF61-B36A-4636-8048-C4872BA4F184}" presName="rootConnector" presStyleLbl="node4" presStyleIdx="7" presStyleCnt="11"/>
      <dgm:spPr/>
    </dgm:pt>
    <dgm:pt modelId="{D809DC85-448E-4AFC-9C31-13181CD0447A}" type="pres">
      <dgm:prSet presAssocID="{4D47DF61-B36A-4636-8048-C4872BA4F184}" presName="hierChild4" presStyleCnt="0"/>
      <dgm:spPr/>
    </dgm:pt>
    <dgm:pt modelId="{E13F77CC-A391-4F14-98F4-963778C2E5C4}" type="pres">
      <dgm:prSet presAssocID="{4D47DF61-B36A-4636-8048-C4872BA4F184}" presName="hierChild5" presStyleCnt="0"/>
      <dgm:spPr/>
    </dgm:pt>
    <dgm:pt modelId="{BA9B3C69-1BC2-4B98-BF02-CCA5963DB9C0}" type="pres">
      <dgm:prSet presAssocID="{B95482EA-D3FA-4E9E-8DCD-C5FDFF27EE8E}" presName="Name64" presStyleLbl="parChTrans1D4" presStyleIdx="8" presStyleCnt="11"/>
      <dgm:spPr/>
    </dgm:pt>
    <dgm:pt modelId="{32285EDE-B858-4BC0-A0D2-4ABA90E2FE50}" type="pres">
      <dgm:prSet presAssocID="{6327D6D5-992A-4D48-8F9B-5C6D51130229}" presName="hierRoot2" presStyleCnt="0">
        <dgm:presLayoutVars>
          <dgm:hierBranch val="init"/>
        </dgm:presLayoutVars>
      </dgm:prSet>
      <dgm:spPr/>
    </dgm:pt>
    <dgm:pt modelId="{D12B652A-61F9-4298-8AC2-D5F92916C49A}" type="pres">
      <dgm:prSet presAssocID="{6327D6D5-992A-4D48-8F9B-5C6D51130229}" presName="rootComposite" presStyleCnt="0"/>
      <dgm:spPr/>
    </dgm:pt>
    <dgm:pt modelId="{E3352970-5461-4E4C-9CAB-34F5CF847B8C}" type="pres">
      <dgm:prSet presAssocID="{6327D6D5-992A-4D48-8F9B-5C6D51130229}" presName="rootText" presStyleLbl="node4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3270DA-E007-4C83-85BC-25589DCD2BF7}" type="pres">
      <dgm:prSet presAssocID="{6327D6D5-992A-4D48-8F9B-5C6D51130229}" presName="rootConnector" presStyleLbl="node4" presStyleIdx="8" presStyleCnt="11"/>
      <dgm:spPr/>
    </dgm:pt>
    <dgm:pt modelId="{51B4B03E-D838-4DE9-8B7F-A9B16EA71B11}" type="pres">
      <dgm:prSet presAssocID="{6327D6D5-992A-4D48-8F9B-5C6D51130229}" presName="hierChild4" presStyleCnt="0"/>
      <dgm:spPr/>
    </dgm:pt>
    <dgm:pt modelId="{41DA2934-D825-439B-A633-01E252E10585}" type="pres">
      <dgm:prSet presAssocID="{6327D6D5-992A-4D48-8F9B-5C6D51130229}" presName="hierChild5" presStyleCnt="0"/>
      <dgm:spPr/>
    </dgm:pt>
    <dgm:pt modelId="{4B7425BE-ABB7-4690-85A1-5C1FCB9976CD}" type="pres">
      <dgm:prSet presAssocID="{F96D2845-607E-4471-B14B-A5EB2EDAE98C}" presName="Name64" presStyleLbl="parChTrans1D4" presStyleIdx="9" presStyleCnt="11"/>
      <dgm:spPr/>
    </dgm:pt>
    <dgm:pt modelId="{1DD501ED-2CB2-40A6-A456-3CEF3F064D54}" type="pres">
      <dgm:prSet presAssocID="{E169F16F-34C8-4F6F-91D8-10CA2DA71772}" presName="hierRoot2" presStyleCnt="0">
        <dgm:presLayoutVars>
          <dgm:hierBranch val="init"/>
        </dgm:presLayoutVars>
      </dgm:prSet>
      <dgm:spPr/>
    </dgm:pt>
    <dgm:pt modelId="{A7FEE56A-3168-4E9D-8D4E-2616FF7184BD}" type="pres">
      <dgm:prSet presAssocID="{E169F16F-34C8-4F6F-91D8-10CA2DA71772}" presName="rootComposite" presStyleCnt="0"/>
      <dgm:spPr/>
    </dgm:pt>
    <dgm:pt modelId="{5532B003-9D38-4533-870D-279BFD3FA5DD}" type="pres">
      <dgm:prSet presAssocID="{E169F16F-34C8-4F6F-91D8-10CA2DA71772}" presName="rootText" presStyleLbl="node4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C0A08C-94A1-4A61-9B05-8BC955F55899}" type="pres">
      <dgm:prSet presAssocID="{E169F16F-34C8-4F6F-91D8-10CA2DA71772}" presName="rootConnector" presStyleLbl="node4" presStyleIdx="9" presStyleCnt="11"/>
      <dgm:spPr/>
    </dgm:pt>
    <dgm:pt modelId="{C957813D-889B-4FA3-8FFA-F0EC0DDC3F22}" type="pres">
      <dgm:prSet presAssocID="{E169F16F-34C8-4F6F-91D8-10CA2DA71772}" presName="hierChild4" presStyleCnt="0"/>
      <dgm:spPr/>
    </dgm:pt>
    <dgm:pt modelId="{DDC0E21B-4DC5-407F-AE76-B64D66B0CEE9}" type="pres">
      <dgm:prSet presAssocID="{E169F16F-34C8-4F6F-91D8-10CA2DA71772}" presName="hierChild5" presStyleCnt="0"/>
      <dgm:spPr/>
    </dgm:pt>
    <dgm:pt modelId="{0C08CBD3-0DDB-4D1C-B937-4EF86EA35AA3}" type="pres">
      <dgm:prSet presAssocID="{3740716B-8ACC-499A-B309-00710F36A4DF}" presName="Name64" presStyleLbl="parChTrans1D4" presStyleIdx="10" presStyleCnt="11"/>
      <dgm:spPr/>
    </dgm:pt>
    <dgm:pt modelId="{D90FCEAC-EB9A-4429-A6A3-BC6BBD80E1B4}" type="pres">
      <dgm:prSet presAssocID="{1C058A0C-D987-4EEC-A036-D512C6B20A9A}" presName="hierRoot2" presStyleCnt="0">
        <dgm:presLayoutVars>
          <dgm:hierBranch val="init"/>
        </dgm:presLayoutVars>
      </dgm:prSet>
      <dgm:spPr/>
    </dgm:pt>
    <dgm:pt modelId="{02A8209C-67D7-4656-A077-50E9A6841EA3}" type="pres">
      <dgm:prSet presAssocID="{1C058A0C-D987-4EEC-A036-D512C6B20A9A}" presName="rootComposite" presStyleCnt="0"/>
      <dgm:spPr/>
    </dgm:pt>
    <dgm:pt modelId="{B719FA47-622D-47A3-B200-B99805F87A6B}" type="pres">
      <dgm:prSet presAssocID="{1C058A0C-D987-4EEC-A036-D512C6B20A9A}" presName="rootText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00F36E-ECC0-4ED9-B980-30112C80AE34}" type="pres">
      <dgm:prSet presAssocID="{1C058A0C-D987-4EEC-A036-D512C6B20A9A}" presName="rootConnector" presStyleLbl="node4" presStyleIdx="10" presStyleCnt="11"/>
      <dgm:spPr/>
    </dgm:pt>
    <dgm:pt modelId="{6F08C715-685A-49D5-B5C3-FB4CDE7E4076}" type="pres">
      <dgm:prSet presAssocID="{1C058A0C-D987-4EEC-A036-D512C6B20A9A}" presName="hierChild4" presStyleCnt="0"/>
      <dgm:spPr/>
    </dgm:pt>
    <dgm:pt modelId="{99751CB7-8E21-4E59-BAA0-C8F45AB7EF07}" type="pres">
      <dgm:prSet presAssocID="{1C058A0C-D987-4EEC-A036-D512C6B20A9A}" presName="hierChild5" presStyleCnt="0"/>
      <dgm:spPr/>
    </dgm:pt>
    <dgm:pt modelId="{4B19AC72-0381-491C-873B-99E6F4D0E54C}" type="pres">
      <dgm:prSet presAssocID="{F9A88E64-F167-49AF-9BD7-946D349A4A9C}" presName="hierChild5" presStyleCnt="0"/>
      <dgm:spPr/>
    </dgm:pt>
    <dgm:pt modelId="{A3BC2028-CA67-46E3-AEE1-471635FD1889}" type="pres">
      <dgm:prSet presAssocID="{265990B6-747A-4786-B2C2-BC39ABC3D651}" presName="hierChild5" presStyleCnt="0"/>
      <dgm:spPr/>
    </dgm:pt>
    <dgm:pt modelId="{0CE416B4-44F2-40D0-BE7A-CAB15BD4CC1E}" type="pres">
      <dgm:prSet presAssocID="{45A30054-5E9C-430E-9E2A-6B8B4FBA835C}" presName="hierChild5" presStyleCnt="0"/>
      <dgm:spPr/>
    </dgm:pt>
    <dgm:pt modelId="{89B2A86A-BA84-40C2-862F-6F29B2417EEA}" type="pres">
      <dgm:prSet presAssocID="{42B0F2DC-6336-46AC-972D-BCA0FDB4F0F9}" presName="hierChild3" presStyleCnt="0"/>
      <dgm:spPr/>
    </dgm:pt>
  </dgm:ptLst>
  <dgm:cxnLst>
    <dgm:cxn modelId="{89AFF619-5D3D-4AA4-A704-C33A6B53E4A4}" srcId="{F63BB891-2EB2-4ECB-A6BE-9DFDC9B6B57C}" destId="{42B0F2DC-6336-46AC-972D-BCA0FDB4F0F9}" srcOrd="0" destOrd="0" parTransId="{5936068A-286C-4CE0-9FD7-17016457B6E7}" sibTransId="{E66AEE7F-3C48-4294-A1F4-287C671438EB}"/>
    <dgm:cxn modelId="{4CBC1EC8-4031-42F7-9F91-B2913060497B}" type="presOf" srcId="{BB51AE03-A3FC-4064-8589-07B996AB70AE}" destId="{4E98EB71-BCFA-4EFC-BB2E-E54BB8DE62DE}" srcOrd="0" destOrd="0" presId="urn:microsoft.com/office/officeart/2009/3/layout/HorizontalOrganizationChart"/>
    <dgm:cxn modelId="{2B98CA40-6D98-498E-AE0A-8A913892F24A}" type="presOf" srcId="{1C058A0C-D987-4EEC-A036-D512C6B20A9A}" destId="{AD00F36E-ECC0-4ED9-B980-30112C80AE34}" srcOrd="1" destOrd="0" presId="urn:microsoft.com/office/officeart/2009/3/layout/HorizontalOrganizationChart"/>
    <dgm:cxn modelId="{8FED2713-17D3-43F9-B914-50979DF3C602}" srcId="{425DE335-8E87-4EB8-AF40-05B6D79C4407}" destId="{0E83FB0A-F911-487C-A549-26D7ADF95ADB}" srcOrd="1" destOrd="0" parTransId="{D7A4D23E-2236-416D-9FCD-605D72C56F83}" sibTransId="{4DD13A07-7CF3-4DCE-8E95-107BEB52310C}"/>
    <dgm:cxn modelId="{84E0870C-6D6B-4E6E-8A06-3D471D30B39F}" type="presOf" srcId="{E169F16F-34C8-4F6F-91D8-10CA2DA71772}" destId="{5532B003-9D38-4533-870D-279BFD3FA5DD}" srcOrd="0" destOrd="0" presId="urn:microsoft.com/office/officeart/2009/3/layout/HorizontalOrganizationChart"/>
    <dgm:cxn modelId="{B2B74CDE-7E00-4953-9CC0-15876942B0A5}" type="presOf" srcId="{45A30054-5E9C-430E-9E2A-6B8B4FBA835C}" destId="{F99BC7E8-C0ED-4EAE-A027-156FEF6BD833}" srcOrd="1" destOrd="0" presId="urn:microsoft.com/office/officeart/2009/3/layout/HorizontalOrganizationChart"/>
    <dgm:cxn modelId="{2424A013-918B-44DA-906F-54773F25D626}" srcId="{45A30054-5E9C-430E-9E2A-6B8B4FBA835C}" destId="{93EC9ADC-EDD8-46C6-AE94-B00603FC80CC}" srcOrd="1" destOrd="0" parTransId="{AC850CB1-A685-4C08-A99C-444A00C72FAD}" sibTransId="{9DCC7F3A-9C11-48DB-8C6F-43CDD2111B7D}"/>
    <dgm:cxn modelId="{2E082AAD-0BED-4DF2-AAD1-48F2611B0495}" type="presOf" srcId="{6327D6D5-992A-4D48-8F9B-5C6D51130229}" destId="{AD3270DA-E007-4C83-85BC-25589DCD2BF7}" srcOrd="1" destOrd="0" presId="urn:microsoft.com/office/officeart/2009/3/layout/HorizontalOrganizationChart"/>
    <dgm:cxn modelId="{B35111A0-954F-46C0-97A9-471E3CC0007A}" type="presOf" srcId="{1C058A0C-D987-4EEC-A036-D512C6B20A9A}" destId="{B719FA47-622D-47A3-B200-B99805F87A6B}" srcOrd="0" destOrd="0" presId="urn:microsoft.com/office/officeart/2009/3/layout/HorizontalOrganizationChart"/>
    <dgm:cxn modelId="{D97476EE-86D6-4D10-86B3-2B20EEC66634}" srcId="{265990B6-747A-4786-B2C2-BC39ABC3D651}" destId="{F9A88E64-F167-49AF-9BD7-946D349A4A9C}" srcOrd="0" destOrd="0" parTransId="{39CC128E-472C-44D1-8FBD-D36E91938D5C}" sibTransId="{80D2B779-9427-4F8D-8514-9B15DD46DC2A}"/>
    <dgm:cxn modelId="{7A507F06-1EA4-4E0D-BB63-377882F436D8}" type="presOf" srcId="{A66ED08C-4BE7-4B09-9937-FA18E20852A4}" destId="{278C9D51-1DB5-4049-B38C-CE6D25CF1A7F}" srcOrd="1" destOrd="0" presId="urn:microsoft.com/office/officeart/2009/3/layout/HorizontalOrganizationChart"/>
    <dgm:cxn modelId="{ADC3797D-2B99-4BAB-B6FC-2E57B1D62CA1}" srcId="{E1295DD9-C412-47DA-9BFD-684F55C0196F}" destId="{425DE335-8E87-4EB8-AF40-05B6D79C4407}" srcOrd="0" destOrd="0" parTransId="{816FE058-F133-489B-A63D-AE28647C5E51}" sibTransId="{425B736D-054B-408C-A226-A6EB80A6C65E}"/>
    <dgm:cxn modelId="{8DE2468A-9B0B-4928-8775-DD9AF90E24CB}" type="presOf" srcId="{6327D6D5-992A-4D48-8F9B-5C6D51130229}" destId="{E3352970-5461-4E4C-9CAB-34F5CF847B8C}" srcOrd="0" destOrd="0" presId="urn:microsoft.com/office/officeart/2009/3/layout/HorizontalOrganizationChart"/>
    <dgm:cxn modelId="{076EF74B-4AA8-490E-AC44-A49A0168159F}" type="presOf" srcId="{33FB97FA-A6B7-478F-9E92-08942BC01749}" destId="{8B703D7F-28D1-4715-9D4F-98F9D3957262}" srcOrd="1" destOrd="0" presId="urn:microsoft.com/office/officeart/2009/3/layout/HorizontalOrganizationChart"/>
    <dgm:cxn modelId="{B263D0A9-7DF7-4D28-BC24-23E688739D83}" type="presOf" srcId="{265990B6-747A-4786-B2C2-BC39ABC3D651}" destId="{A5654745-8DB7-4924-B26A-48B4232E3E6B}" srcOrd="1" destOrd="0" presId="urn:microsoft.com/office/officeart/2009/3/layout/HorizontalOrganizationChart"/>
    <dgm:cxn modelId="{79579AEA-5097-45D8-AD74-287B00429E76}" type="presOf" srcId="{36DDD9DC-0F12-4D39-86D6-8EBFF9EE6512}" destId="{FC6CF514-41F6-478F-B77F-814AEBF0ECD0}" srcOrd="0" destOrd="0" presId="urn:microsoft.com/office/officeart/2009/3/layout/HorizontalOrganizationChart"/>
    <dgm:cxn modelId="{134A9324-07FB-43A6-8DD5-ADF859450E5F}" type="presOf" srcId="{FFF2DB5A-1B39-47C4-A25A-1DCB3485C038}" destId="{EC23F38D-FAA6-4962-83BE-7824AF1F1EF8}" srcOrd="0" destOrd="0" presId="urn:microsoft.com/office/officeart/2009/3/layout/HorizontalOrganizationChart"/>
    <dgm:cxn modelId="{97F27437-D6F9-4C09-AAEF-7C95F07FAECE}" type="presOf" srcId="{F96D2845-607E-4471-B14B-A5EB2EDAE98C}" destId="{4B7425BE-ABB7-4690-85A1-5C1FCB9976CD}" srcOrd="0" destOrd="0" presId="urn:microsoft.com/office/officeart/2009/3/layout/HorizontalOrganizationChart"/>
    <dgm:cxn modelId="{D3CBBE88-0114-4688-97E7-11F3B0831997}" type="presOf" srcId="{36B07DBC-78EF-486C-B6B4-A211B82E3564}" destId="{72696396-AEA9-43F7-977E-FC2E63F76009}" srcOrd="1" destOrd="0" presId="urn:microsoft.com/office/officeart/2009/3/layout/HorizontalOrganizationChart"/>
    <dgm:cxn modelId="{FA60B734-F57C-4FAB-B31E-5A8865B59C78}" type="presOf" srcId="{A66ED08C-4BE7-4B09-9937-FA18E20852A4}" destId="{635D44E7-E80F-4E05-B083-41608C37B647}" srcOrd="0" destOrd="0" presId="urn:microsoft.com/office/officeart/2009/3/layout/HorizontalOrganizationChart"/>
    <dgm:cxn modelId="{656966E4-958A-4936-BD7E-05BC443BE2DA}" type="presOf" srcId="{B95482EA-D3FA-4E9E-8DCD-C5FDFF27EE8E}" destId="{BA9B3C69-1BC2-4B98-BF02-CCA5963DB9C0}" srcOrd="0" destOrd="0" presId="urn:microsoft.com/office/officeart/2009/3/layout/HorizontalOrganizationChart"/>
    <dgm:cxn modelId="{415AAE1F-6B1A-44B9-A28C-5E8CC5745FAA}" type="presOf" srcId="{93EC9ADC-EDD8-46C6-AE94-B00603FC80CC}" destId="{B9B32023-DFBD-4F84-852F-1E32E3951A77}" srcOrd="1" destOrd="0" presId="urn:microsoft.com/office/officeart/2009/3/layout/HorizontalOrganizationChart"/>
    <dgm:cxn modelId="{E6BCA075-D890-4BB0-B532-3BC3DC24C35A}" type="presOf" srcId="{BB51AE03-A3FC-4064-8589-07B996AB70AE}" destId="{1151C3ED-35BA-4E97-8C4E-B8D2FA35098F}" srcOrd="1" destOrd="0" presId="urn:microsoft.com/office/officeart/2009/3/layout/HorizontalOrganizationChart"/>
    <dgm:cxn modelId="{9D8B25FF-717D-4027-B71A-E73653A2B727}" type="presOf" srcId="{B6F1FFD2-C0D6-4D67-B409-2480289FB7B4}" destId="{9892667F-0AD3-4727-92FA-11B3C7641DD9}" srcOrd="0" destOrd="0" presId="urn:microsoft.com/office/officeart/2009/3/layout/HorizontalOrganizationChart"/>
    <dgm:cxn modelId="{DB53008E-1575-40A0-8A11-543F099221ED}" type="presOf" srcId="{F63BB891-2EB2-4ECB-A6BE-9DFDC9B6B57C}" destId="{3FD7BFF8-7EF2-45F3-A82B-E63C96C1C59E}" srcOrd="0" destOrd="0" presId="urn:microsoft.com/office/officeart/2009/3/layout/HorizontalOrganizationChart"/>
    <dgm:cxn modelId="{ED741AC8-8127-4177-8EDF-85E6A66B4B72}" type="presOf" srcId="{90BCEE48-78CE-4652-A47E-58533A08E176}" destId="{F710F4A5-D650-4E38-B1CC-CAD4E475C63C}" srcOrd="0" destOrd="0" presId="urn:microsoft.com/office/officeart/2009/3/layout/HorizontalOrganizationChart"/>
    <dgm:cxn modelId="{273BBAAC-0286-4DAF-938E-7155D7A13865}" type="presOf" srcId="{F9A88E64-F167-49AF-9BD7-946D349A4A9C}" destId="{A9164E22-C6C0-4BFD-B250-3CA21A01D175}" srcOrd="1" destOrd="0" presId="urn:microsoft.com/office/officeart/2009/3/layout/HorizontalOrganizationChart"/>
    <dgm:cxn modelId="{2F3123A6-C2B5-4440-A814-F40108DC3952}" type="presOf" srcId="{AC850CB1-A685-4C08-A99C-444A00C72FAD}" destId="{ECF4FC37-69A8-45FA-99EA-F50FB15A0DEE}" srcOrd="0" destOrd="0" presId="urn:microsoft.com/office/officeart/2009/3/layout/HorizontalOrganizationChart"/>
    <dgm:cxn modelId="{EB836248-82CE-4600-8BBF-46B02D70C800}" type="presOf" srcId="{E169F16F-34C8-4F6F-91D8-10CA2DA71772}" destId="{73C0A08C-94A1-4A61-9B05-8BC955F55899}" srcOrd="1" destOrd="0" presId="urn:microsoft.com/office/officeart/2009/3/layout/HorizontalOrganizationChart"/>
    <dgm:cxn modelId="{EC271CB4-60F9-43C5-B8A1-60E05CE49637}" type="presOf" srcId="{D1163F08-26C1-4C24-8FED-3D9957801309}" destId="{55038717-06B6-4BFB-BB82-F55AB9E36652}" srcOrd="0" destOrd="0" presId="urn:microsoft.com/office/officeart/2009/3/layout/HorizontalOrganizationChart"/>
    <dgm:cxn modelId="{2DF3D1CF-0F15-4568-B972-837CDC8A4CD2}" type="presOf" srcId="{425DE335-8E87-4EB8-AF40-05B6D79C4407}" destId="{A9280856-A4FC-43A2-A001-F4435E3E97ED}" srcOrd="1" destOrd="0" presId="urn:microsoft.com/office/officeart/2009/3/layout/HorizontalOrganizationChart"/>
    <dgm:cxn modelId="{33060126-26B9-43FF-A7B8-010C051307A4}" type="presOf" srcId="{42B0F2DC-6336-46AC-972D-BCA0FDB4F0F9}" destId="{5B74A2EF-DB34-49B4-9AEE-F82F6E7D7F42}" srcOrd="1" destOrd="0" presId="urn:microsoft.com/office/officeart/2009/3/layout/HorizontalOrganizationChart"/>
    <dgm:cxn modelId="{6564BAFD-549C-48CC-8569-5AC3C970A77F}" type="presOf" srcId="{E1295DD9-C412-47DA-9BFD-684F55C0196F}" destId="{B1360F29-BA1E-48B4-86FA-1DF5C8A0C746}" srcOrd="0" destOrd="0" presId="urn:microsoft.com/office/officeart/2009/3/layout/HorizontalOrganizationChart"/>
    <dgm:cxn modelId="{32F6CC3D-A0A0-4153-8477-9B8611F1DE5B}" srcId="{F9A88E64-F167-49AF-9BD7-946D349A4A9C}" destId="{6327D6D5-992A-4D48-8F9B-5C6D51130229}" srcOrd="1" destOrd="0" parTransId="{B95482EA-D3FA-4E9E-8DCD-C5FDFF27EE8E}" sibTransId="{33343368-3C93-4A5D-A00A-539031A73237}"/>
    <dgm:cxn modelId="{422F7B8C-6309-400C-9EC8-82B641471925}" srcId="{F9A88E64-F167-49AF-9BD7-946D349A4A9C}" destId="{4D47DF61-B36A-4636-8048-C4872BA4F184}" srcOrd="0" destOrd="0" parTransId="{B6F1FFD2-C0D6-4D67-B409-2480289FB7B4}" sibTransId="{2024A0DB-4C91-403B-A9A9-7A03BC5BF6DB}"/>
    <dgm:cxn modelId="{87C05300-DC83-4629-8030-50017505EFC9}" srcId="{93EC9ADC-EDD8-46C6-AE94-B00603FC80CC}" destId="{13BE9D8B-A871-4104-B792-7D56E2FBF451}" srcOrd="0" destOrd="0" parTransId="{C37FC98B-C93D-4570-969D-83CC5A778E69}" sibTransId="{77545008-FE21-406B-9902-D5F7A0DBC370}"/>
    <dgm:cxn modelId="{6B468672-9DEA-4BC4-9F47-B496A9325C2F}" srcId="{F9A88E64-F167-49AF-9BD7-946D349A4A9C}" destId="{E169F16F-34C8-4F6F-91D8-10CA2DA71772}" srcOrd="2" destOrd="0" parTransId="{F96D2845-607E-4471-B14B-A5EB2EDAE98C}" sibTransId="{50E3CCBF-A10B-4F0B-8716-AFB6391989BB}"/>
    <dgm:cxn modelId="{991F9924-2381-4A49-8FD1-3949B2F380DA}" type="presOf" srcId="{0E83FB0A-F911-487C-A549-26D7ADF95ADB}" destId="{52427253-0991-4DB5-B8F4-90D65E93DB8E}" srcOrd="1" destOrd="0" presId="urn:microsoft.com/office/officeart/2009/3/layout/HorizontalOrganizationChart"/>
    <dgm:cxn modelId="{FF2F3543-1910-4F5D-9E2F-2B3ACB8401DA}" type="presOf" srcId="{33FB97FA-A6B7-478F-9E92-08942BC01749}" destId="{9710BAB5-B475-40B5-89E6-B5AAD48D9FA9}" srcOrd="0" destOrd="0" presId="urn:microsoft.com/office/officeart/2009/3/layout/HorizontalOrganizationChart"/>
    <dgm:cxn modelId="{81E1F321-742D-47F4-802B-79DDC5061F9B}" srcId="{42B0F2DC-6336-46AC-972D-BCA0FDB4F0F9}" destId="{45A30054-5E9C-430E-9E2A-6B8B4FBA835C}" srcOrd="0" destOrd="0" parTransId="{D1163F08-26C1-4C24-8FED-3D9957801309}" sibTransId="{3348F5E9-CDFA-4FF4-8474-B6ADDCF334BE}"/>
    <dgm:cxn modelId="{9AA475C4-8841-4A3A-8520-2446A5CAC9AA}" type="presOf" srcId="{45A30054-5E9C-430E-9E2A-6B8B4FBA835C}" destId="{82A7B147-DB74-4B4E-AF7E-24BBDCFFB210}" srcOrd="0" destOrd="0" presId="urn:microsoft.com/office/officeart/2009/3/layout/HorizontalOrganizationChart"/>
    <dgm:cxn modelId="{59BE82CD-7B58-4DC9-8C46-B413270B8EB6}" type="presOf" srcId="{13BE9D8B-A871-4104-B792-7D56E2FBF451}" destId="{C3118BAF-E565-447B-B014-F346F21EB7FD}" srcOrd="1" destOrd="0" presId="urn:microsoft.com/office/officeart/2009/3/layout/HorizontalOrganizationChart"/>
    <dgm:cxn modelId="{487813AD-D2D9-4ACE-A3B4-85948B0EC51F}" type="presOf" srcId="{F9A88E64-F167-49AF-9BD7-946D349A4A9C}" destId="{CB88EC35-3E95-4B7E-82B5-09CAAA81DBD4}" srcOrd="0" destOrd="0" presId="urn:microsoft.com/office/officeart/2009/3/layout/HorizontalOrganizationChart"/>
    <dgm:cxn modelId="{67D361FE-8B89-4F00-8944-71B0894E0DEC}" srcId="{425DE335-8E87-4EB8-AF40-05B6D79C4407}" destId="{33FB97FA-A6B7-478F-9E92-08942BC01749}" srcOrd="0" destOrd="0" parTransId="{DD42E22B-1DC5-47BE-B100-1E5B2C529A89}" sibTransId="{96251669-FB1F-428E-BD37-E01DD359B7EC}"/>
    <dgm:cxn modelId="{970465F5-33CA-4E3A-BBA3-05887AD1D87B}" type="presOf" srcId="{DD42E22B-1DC5-47BE-B100-1E5B2C529A89}" destId="{5B154901-A42D-4E32-972B-83088DFD79F7}" srcOrd="0" destOrd="0" presId="urn:microsoft.com/office/officeart/2009/3/layout/HorizontalOrganizationChart"/>
    <dgm:cxn modelId="{F0FF9687-B27A-411A-9DCB-C483A77F5DD0}" srcId="{E1295DD9-C412-47DA-9BFD-684F55C0196F}" destId="{36B07DBC-78EF-486C-B6B4-A211B82E3564}" srcOrd="1" destOrd="0" parTransId="{FFF2DB5A-1B39-47C4-A25A-1DCB3485C038}" sibTransId="{A579F4CB-C8CD-4229-AD4A-0E7D77CE66C4}"/>
    <dgm:cxn modelId="{BB868892-4C03-48F2-824B-56BCC8CA0BF1}" type="presOf" srcId="{816FE058-F133-489B-A63D-AE28647C5E51}" destId="{2CFCA009-76C7-4227-AB96-E419A7834B9B}" srcOrd="0" destOrd="0" presId="urn:microsoft.com/office/officeart/2009/3/layout/HorizontalOrganizationChart"/>
    <dgm:cxn modelId="{D769715D-B36C-4AC3-9007-81CEB739B388}" type="presOf" srcId="{3740716B-8ACC-499A-B309-00710F36A4DF}" destId="{0C08CBD3-0DDB-4D1C-B937-4EF86EA35AA3}" srcOrd="0" destOrd="0" presId="urn:microsoft.com/office/officeart/2009/3/layout/HorizontalOrganizationChart"/>
    <dgm:cxn modelId="{7A8D4FBD-7DC4-4AC0-B16E-C7D2B995CA23}" type="presOf" srcId="{42B0F2DC-6336-46AC-972D-BCA0FDB4F0F9}" destId="{24597C94-8240-4CFC-9AC5-B57DA642A9BC}" srcOrd="0" destOrd="0" presId="urn:microsoft.com/office/officeart/2009/3/layout/HorizontalOrganizationChart"/>
    <dgm:cxn modelId="{B822A0D3-2619-4E4E-9D3F-B87ED2EA164D}" srcId="{BB51AE03-A3FC-4064-8589-07B996AB70AE}" destId="{A66ED08C-4BE7-4B09-9937-FA18E20852A4}" srcOrd="0" destOrd="0" parTransId="{36DDD9DC-0F12-4D39-86D6-8EBFF9EE6512}" sibTransId="{BEAA4CEC-98EC-47BB-ACF9-71EBB471573C}"/>
    <dgm:cxn modelId="{843EB7A5-9D72-4F90-BE5F-8F0A94FCF3BA}" type="presOf" srcId="{D7A4D23E-2236-416D-9FCD-605D72C56F83}" destId="{1BB29F57-E525-4D70-8E13-436A6196820E}" srcOrd="0" destOrd="0" presId="urn:microsoft.com/office/officeart/2009/3/layout/HorizontalOrganizationChart"/>
    <dgm:cxn modelId="{B4327A0E-402E-4B77-B7B9-AF5CAFA39F23}" type="presOf" srcId="{39CC128E-472C-44D1-8FBD-D36E91938D5C}" destId="{06C0C9B6-7DFC-47C5-8179-0593925DF8D2}" srcOrd="0" destOrd="0" presId="urn:microsoft.com/office/officeart/2009/3/layout/HorizontalOrganizationChart"/>
    <dgm:cxn modelId="{48362B9B-C912-4AC7-A335-30C0DF5416BC}" type="presOf" srcId="{36B07DBC-78EF-486C-B6B4-A211B82E3564}" destId="{497C739A-6BE6-4A68-8705-3E659D07B21B}" srcOrd="0" destOrd="0" presId="urn:microsoft.com/office/officeart/2009/3/layout/HorizontalOrganizationChart"/>
    <dgm:cxn modelId="{08CA345C-B484-49C8-B728-1B0C11F8286D}" type="presOf" srcId="{93EC9ADC-EDD8-46C6-AE94-B00603FC80CC}" destId="{63A3FD27-7274-4032-B757-71F00928A692}" srcOrd="0" destOrd="0" presId="urn:microsoft.com/office/officeart/2009/3/layout/HorizontalOrganizationChart"/>
    <dgm:cxn modelId="{B9042045-A5D2-483B-9E23-68DC4CAB006F}" type="presOf" srcId="{19FCE35F-A0E1-46E7-9147-D58F60D8A80F}" destId="{BE340C85-0BAA-4161-ABD0-3301CF232D6C}" srcOrd="0" destOrd="0" presId="urn:microsoft.com/office/officeart/2009/3/layout/HorizontalOrganizationChart"/>
    <dgm:cxn modelId="{A303E7FC-A8B7-4E2E-9076-20A39BA1F266}" type="presOf" srcId="{265990B6-747A-4786-B2C2-BC39ABC3D651}" destId="{459ECDDF-E6EF-457A-B831-9480F5AF7C75}" srcOrd="0" destOrd="0" presId="urn:microsoft.com/office/officeart/2009/3/layout/HorizontalOrganizationChart"/>
    <dgm:cxn modelId="{5C8C1185-3F16-497A-B3E4-B363F0B74778}" type="presOf" srcId="{13BE9D8B-A871-4104-B792-7D56E2FBF451}" destId="{71219745-D761-4B9E-B1F6-FBA9615CD4DF}" srcOrd="0" destOrd="0" presId="urn:microsoft.com/office/officeart/2009/3/layout/HorizontalOrganizationChart"/>
    <dgm:cxn modelId="{1FFBFB3C-7AAD-4A5C-8F70-B8702DDF3BAC}" type="presOf" srcId="{E1295DD9-C412-47DA-9BFD-684F55C0196F}" destId="{CFBA7AFD-D331-4785-8832-B14C209E1E94}" srcOrd="1" destOrd="0" presId="urn:microsoft.com/office/officeart/2009/3/layout/HorizontalOrganizationChart"/>
    <dgm:cxn modelId="{D2792D46-D4D4-47C1-AA23-005235125D7B}" srcId="{F9A88E64-F167-49AF-9BD7-946D349A4A9C}" destId="{1C058A0C-D987-4EEC-A036-D512C6B20A9A}" srcOrd="3" destOrd="0" parTransId="{3740716B-8ACC-499A-B309-00710F36A4DF}" sibTransId="{6B1CD2A2-191E-4DEB-BCA8-4CAE773186BF}"/>
    <dgm:cxn modelId="{8DD47693-DA72-411F-8879-0D2A55368583}" srcId="{45A30054-5E9C-430E-9E2A-6B8B4FBA835C}" destId="{265990B6-747A-4786-B2C2-BC39ABC3D651}" srcOrd="3" destOrd="0" parTransId="{90BCEE48-78CE-4652-A47E-58533A08E176}" sibTransId="{0D4032D0-6F18-4F24-9BDD-9FE77CCD2002}"/>
    <dgm:cxn modelId="{ED1740DB-29C6-4835-A4F8-198D80A7A3F7}" type="presOf" srcId="{4D47DF61-B36A-4636-8048-C4872BA4F184}" destId="{ABBCE127-2DA9-4C59-919E-77A8BDE2C42B}" srcOrd="0" destOrd="0" presId="urn:microsoft.com/office/officeart/2009/3/layout/HorizontalOrganizationChart"/>
    <dgm:cxn modelId="{DA681E4F-6C50-4028-B6B8-A5E45CB8AF0D}" type="presOf" srcId="{C37FC98B-C93D-4570-969D-83CC5A778E69}" destId="{1711146A-0E1A-43ED-89EE-1275870A7174}" srcOrd="0" destOrd="0" presId="urn:microsoft.com/office/officeart/2009/3/layout/HorizontalOrganizationChart"/>
    <dgm:cxn modelId="{6B6B1CCF-1496-43BC-993C-5752A58BAD48}" type="presOf" srcId="{0E83FB0A-F911-487C-A549-26D7ADF95ADB}" destId="{1898BB08-EB89-4945-89DF-6BDC29BDB32C}" srcOrd="0" destOrd="0" presId="urn:microsoft.com/office/officeart/2009/3/layout/HorizontalOrganizationChart"/>
    <dgm:cxn modelId="{E6178AF8-67E8-47BB-94BD-921E301CDCAD}" srcId="{45A30054-5E9C-430E-9E2A-6B8B4FBA835C}" destId="{E1295DD9-C412-47DA-9BFD-684F55C0196F}" srcOrd="0" destOrd="0" parTransId="{49A6AAD7-9863-4E3B-BCFB-C5B942E5A551}" sibTransId="{BDC76D00-7FC4-42CC-A3F3-8735A169FC49}"/>
    <dgm:cxn modelId="{97E8837E-CA51-4FC4-8CF7-82D96778E35E}" type="presOf" srcId="{4D47DF61-B36A-4636-8048-C4872BA4F184}" destId="{D191712F-4A9E-404C-BAB1-D937C1431897}" srcOrd="1" destOrd="0" presId="urn:microsoft.com/office/officeart/2009/3/layout/HorizontalOrganizationChart"/>
    <dgm:cxn modelId="{0F1A49CF-C6C2-4B14-9C01-1E2B066F3AC4}" type="presOf" srcId="{425DE335-8E87-4EB8-AF40-05B6D79C4407}" destId="{CC9AD532-7F7B-4D36-A740-82A9A953BF7F}" srcOrd="0" destOrd="0" presId="urn:microsoft.com/office/officeart/2009/3/layout/HorizontalOrganizationChart"/>
    <dgm:cxn modelId="{614F3B97-9820-4CAA-9FC1-52E09CF7977B}" srcId="{45A30054-5E9C-430E-9E2A-6B8B4FBA835C}" destId="{BB51AE03-A3FC-4064-8589-07B996AB70AE}" srcOrd="2" destOrd="0" parTransId="{19FCE35F-A0E1-46E7-9147-D58F60D8A80F}" sibTransId="{9482DE90-F31B-44CD-93D4-37661A6A5238}"/>
    <dgm:cxn modelId="{BAB92306-0248-4FB7-AFAC-9C14BEA48815}" type="presOf" srcId="{49A6AAD7-9863-4E3B-BCFB-C5B942E5A551}" destId="{CFEBED58-28DB-46A5-883E-170575D30C5E}" srcOrd="0" destOrd="0" presId="urn:microsoft.com/office/officeart/2009/3/layout/HorizontalOrganizationChart"/>
    <dgm:cxn modelId="{D6C4AEB7-2C61-4701-80AF-07BF94B3F1FB}" type="presParOf" srcId="{3FD7BFF8-7EF2-45F3-A82B-E63C96C1C59E}" destId="{E76461A5-AEAD-4F35-B2A5-6920743F074F}" srcOrd="0" destOrd="0" presId="urn:microsoft.com/office/officeart/2009/3/layout/HorizontalOrganizationChart"/>
    <dgm:cxn modelId="{8BA9C34F-EFF4-46F9-A206-EBF24CF5830B}" type="presParOf" srcId="{E76461A5-AEAD-4F35-B2A5-6920743F074F}" destId="{BBD59CBA-C484-4EE9-96C9-5BF6A1DCFFE3}" srcOrd="0" destOrd="0" presId="urn:microsoft.com/office/officeart/2009/3/layout/HorizontalOrganizationChart"/>
    <dgm:cxn modelId="{F26FF221-CA62-435F-A1B9-35B8917AFD9E}" type="presParOf" srcId="{BBD59CBA-C484-4EE9-96C9-5BF6A1DCFFE3}" destId="{24597C94-8240-4CFC-9AC5-B57DA642A9BC}" srcOrd="0" destOrd="0" presId="urn:microsoft.com/office/officeart/2009/3/layout/HorizontalOrganizationChart"/>
    <dgm:cxn modelId="{D03C1FF7-191B-42ED-99D7-B61FCC761DEC}" type="presParOf" srcId="{BBD59CBA-C484-4EE9-96C9-5BF6A1DCFFE3}" destId="{5B74A2EF-DB34-49B4-9AEE-F82F6E7D7F42}" srcOrd="1" destOrd="0" presId="urn:microsoft.com/office/officeart/2009/3/layout/HorizontalOrganizationChart"/>
    <dgm:cxn modelId="{1D6D747C-1E3F-499B-983A-9BB8FDC1B5B0}" type="presParOf" srcId="{E76461A5-AEAD-4F35-B2A5-6920743F074F}" destId="{B10A7DFF-9C0B-47D6-B5A5-6B5F454C21B3}" srcOrd="1" destOrd="0" presId="urn:microsoft.com/office/officeart/2009/3/layout/HorizontalOrganizationChart"/>
    <dgm:cxn modelId="{997C0F8C-B2F8-473F-A1A6-1084EE470F5D}" type="presParOf" srcId="{B10A7DFF-9C0B-47D6-B5A5-6B5F454C21B3}" destId="{55038717-06B6-4BFB-BB82-F55AB9E36652}" srcOrd="0" destOrd="0" presId="urn:microsoft.com/office/officeart/2009/3/layout/HorizontalOrganizationChart"/>
    <dgm:cxn modelId="{9DEFAEF6-AE24-4CF2-AE67-78799CD31ACC}" type="presParOf" srcId="{B10A7DFF-9C0B-47D6-B5A5-6B5F454C21B3}" destId="{ACB2F15B-F856-401D-8DC7-8926C035D260}" srcOrd="1" destOrd="0" presId="urn:microsoft.com/office/officeart/2009/3/layout/HorizontalOrganizationChart"/>
    <dgm:cxn modelId="{E8638294-CEBD-41FB-AC46-346124CEB0A2}" type="presParOf" srcId="{ACB2F15B-F856-401D-8DC7-8926C035D260}" destId="{3178B1BE-AED1-4241-B003-C34AF57B1D6F}" srcOrd="0" destOrd="0" presId="urn:microsoft.com/office/officeart/2009/3/layout/HorizontalOrganizationChart"/>
    <dgm:cxn modelId="{497653A9-BFFC-4423-A042-6BDD5CAFC4E7}" type="presParOf" srcId="{3178B1BE-AED1-4241-B003-C34AF57B1D6F}" destId="{82A7B147-DB74-4B4E-AF7E-24BBDCFFB210}" srcOrd="0" destOrd="0" presId="urn:microsoft.com/office/officeart/2009/3/layout/HorizontalOrganizationChart"/>
    <dgm:cxn modelId="{811BE35D-8B30-49AE-99E4-85264C9F09DC}" type="presParOf" srcId="{3178B1BE-AED1-4241-B003-C34AF57B1D6F}" destId="{F99BC7E8-C0ED-4EAE-A027-156FEF6BD833}" srcOrd="1" destOrd="0" presId="urn:microsoft.com/office/officeart/2009/3/layout/HorizontalOrganizationChart"/>
    <dgm:cxn modelId="{E8B22C48-05D1-4802-8024-8DBFFAA047B3}" type="presParOf" srcId="{ACB2F15B-F856-401D-8DC7-8926C035D260}" destId="{AFE5E6B4-3F9F-44F6-8875-04D011CC2B4A}" srcOrd="1" destOrd="0" presId="urn:microsoft.com/office/officeart/2009/3/layout/HorizontalOrganizationChart"/>
    <dgm:cxn modelId="{60B30C1A-054E-4B56-869A-3BC85058F65C}" type="presParOf" srcId="{AFE5E6B4-3F9F-44F6-8875-04D011CC2B4A}" destId="{CFEBED58-28DB-46A5-883E-170575D30C5E}" srcOrd="0" destOrd="0" presId="urn:microsoft.com/office/officeart/2009/3/layout/HorizontalOrganizationChart"/>
    <dgm:cxn modelId="{505491F6-8860-4E96-B473-899DDEE92D23}" type="presParOf" srcId="{AFE5E6B4-3F9F-44F6-8875-04D011CC2B4A}" destId="{AFAA4F8D-9A09-4616-B1B1-228CFE63C8D3}" srcOrd="1" destOrd="0" presId="urn:microsoft.com/office/officeart/2009/3/layout/HorizontalOrganizationChart"/>
    <dgm:cxn modelId="{E178E531-B95E-4F7C-8E19-3218ED0BA2B5}" type="presParOf" srcId="{AFAA4F8D-9A09-4616-B1B1-228CFE63C8D3}" destId="{E3236A5F-A8E7-4EEF-B08B-17B51373BDA0}" srcOrd="0" destOrd="0" presId="urn:microsoft.com/office/officeart/2009/3/layout/HorizontalOrganizationChart"/>
    <dgm:cxn modelId="{80AE9B44-D233-4BEE-9D94-C731D11B8402}" type="presParOf" srcId="{E3236A5F-A8E7-4EEF-B08B-17B51373BDA0}" destId="{B1360F29-BA1E-48B4-86FA-1DF5C8A0C746}" srcOrd="0" destOrd="0" presId="urn:microsoft.com/office/officeart/2009/3/layout/HorizontalOrganizationChart"/>
    <dgm:cxn modelId="{29FEF2CE-F2E0-4F8C-8C93-43005C0A0479}" type="presParOf" srcId="{E3236A5F-A8E7-4EEF-B08B-17B51373BDA0}" destId="{CFBA7AFD-D331-4785-8832-B14C209E1E94}" srcOrd="1" destOrd="0" presId="urn:microsoft.com/office/officeart/2009/3/layout/HorizontalOrganizationChart"/>
    <dgm:cxn modelId="{BB97599A-F327-4566-9043-F7790BEE3DB6}" type="presParOf" srcId="{AFAA4F8D-9A09-4616-B1B1-228CFE63C8D3}" destId="{B9F5CF05-0219-4243-89FA-237AAE64285B}" srcOrd="1" destOrd="0" presId="urn:microsoft.com/office/officeart/2009/3/layout/HorizontalOrganizationChart"/>
    <dgm:cxn modelId="{8907DA34-74F4-4172-A63B-020E301D5D02}" type="presParOf" srcId="{B9F5CF05-0219-4243-89FA-237AAE64285B}" destId="{2CFCA009-76C7-4227-AB96-E419A7834B9B}" srcOrd="0" destOrd="0" presId="urn:microsoft.com/office/officeart/2009/3/layout/HorizontalOrganizationChart"/>
    <dgm:cxn modelId="{560072C3-D113-4838-A5BA-42F5DCE7B15B}" type="presParOf" srcId="{B9F5CF05-0219-4243-89FA-237AAE64285B}" destId="{1A206382-1E1F-4A38-A740-A072721B853D}" srcOrd="1" destOrd="0" presId="urn:microsoft.com/office/officeart/2009/3/layout/HorizontalOrganizationChart"/>
    <dgm:cxn modelId="{C4A23A1C-3928-4A76-9D4E-949B74D8C7E4}" type="presParOf" srcId="{1A206382-1E1F-4A38-A740-A072721B853D}" destId="{DDEDC7F4-8269-4796-AEA6-BCE29A6F12F3}" srcOrd="0" destOrd="0" presId="urn:microsoft.com/office/officeart/2009/3/layout/HorizontalOrganizationChart"/>
    <dgm:cxn modelId="{86940867-16CF-4B95-BA24-297A8CEEACAA}" type="presParOf" srcId="{DDEDC7F4-8269-4796-AEA6-BCE29A6F12F3}" destId="{CC9AD532-7F7B-4D36-A740-82A9A953BF7F}" srcOrd="0" destOrd="0" presId="urn:microsoft.com/office/officeart/2009/3/layout/HorizontalOrganizationChart"/>
    <dgm:cxn modelId="{C003C55D-3100-40EA-873F-89A30DBC506C}" type="presParOf" srcId="{DDEDC7F4-8269-4796-AEA6-BCE29A6F12F3}" destId="{A9280856-A4FC-43A2-A001-F4435E3E97ED}" srcOrd="1" destOrd="0" presId="urn:microsoft.com/office/officeart/2009/3/layout/HorizontalOrganizationChart"/>
    <dgm:cxn modelId="{4BD2B221-B527-41D8-9FBE-B10B9E3C56BA}" type="presParOf" srcId="{1A206382-1E1F-4A38-A740-A072721B853D}" destId="{B172B2C1-C273-4426-AFD2-225702C043CF}" srcOrd="1" destOrd="0" presId="urn:microsoft.com/office/officeart/2009/3/layout/HorizontalOrganizationChart"/>
    <dgm:cxn modelId="{4DBC27A2-8D6D-4840-BA39-B275F6613C0A}" type="presParOf" srcId="{B172B2C1-C273-4426-AFD2-225702C043CF}" destId="{5B154901-A42D-4E32-972B-83088DFD79F7}" srcOrd="0" destOrd="0" presId="urn:microsoft.com/office/officeart/2009/3/layout/HorizontalOrganizationChart"/>
    <dgm:cxn modelId="{42E93B70-D40E-4168-8DE6-76CB5E5A9476}" type="presParOf" srcId="{B172B2C1-C273-4426-AFD2-225702C043CF}" destId="{8414193B-14B5-4BF1-B23C-FF23284A227D}" srcOrd="1" destOrd="0" presId="urn:microsoft.com/office/officeart/2009/3/layout/HorizontalOrganizationChart"/>
    <dgm:cxn modelId="{0E0B1949-4D85-47DD-98B3-D6E55077AAD4}" type="presParOf" srcId="{8414193B-14B5-4BF1-B23C-FF23284A227D}" destId="{F5804CE3-7843-4B3C-947D-2300C2C67D28}" srcOrd="0" destOrd="0" presId="urn:microsoft.com/office/officeart/2009/3/layout/HorizontalOrganizationChart"/>
    <dgm:cxn modelId="{B21A5C60-E50C-4C18-90BD-6E2EE9874128}" type="presParOf" srcId="{F5804CE3-7843-4B3C-947D-2300C2C67D28}" destId="{9710BAB5-B475-40B5-89E6-B5AAD48D9FA9}" srcOrd="0" destOrd="0" presId="urn:microsoft.com/office/officeart/2009/3/layout/HorizontalOrganizationChart"/>
    <dgm:cxn modelId="{00AB267D-7A1D-4CCB-A236-3F426A8FEF3B}" type="presParOf" srcId="{F5804CE3-7843-4B3C-947D-2300C2C67D28}" destId="{8B703D7F-28D1-4715-9D4F-98F9D3957262}" srcOrd="1" destOrd="0" presId="urn:microsoft.com/office/officeart/2009/3/layout/HorizontalOrganizationChart"/>
    <dgm:cxn modelId="{C88B286C-E3EE-4391-A7C8-2374481FFE60}" type="presParOf" srcId="{8414193B-14B5-4BF1-B23C-FF23284A227D}" destId="{49552471-AC0A-4C11-9575-42FA1FEAE203}" srcOrd="1" destOrd="0" presId="urn:microsoft.com/office/officeart/2009/3/layout/HorizontalOrganizationChart"/>
    <dgm:cxn modelId="{3F9264F7-932C-423F-848B-CC61F62B92CF}" type="presParOf" srcId="{8414193B-14B5-4BF1-B23C-FF23284A227D}" destId="{653CDCA0-19DC-4961-870E-CFCF7544AE76}" srcOrd="2" destOrd="0" presId="urn:microsoft.com/office/officeart/2009/3/layout/HorizontalOrganizationChart"/>
    <dgm:cxn modelId="{C9D67E70-9EE3-4A92-96C8-21F9C9CD3187}" type="presParOf" srcId="{B172B2C1-C273-4426-AFD2-225702C043CF}" destId="{1BB29F57-E525-4D70-8E13-436A6196820E}" srcOrd="2" destOrd="0" presId="urn:microsoft.com/office/officeart/2009/3/layout/HorizontalOrganizationChart"/>
    <dgm:cxn modelId="{AD7CCEB6-AD0D-4FB6-BF37-2E92CDD81176}" type="presParOf" srcId="{B172B2C1-C273-4426-AFD2-225702C043CF}" destId="{4E682804-E6CC-4749-B637-E51E5C6F57F6}" srcOrd="3" destOrd="0" presId="urn:microsoft.com/office/officeart/2009/3/layout/HorizontalOrganizationChart"/>
    <dgm:cxn modelId="{95D27C7E-B73A-4B08-AC44-2EDA128E9199}" type="presParOf" srcId="{4E682804-E6CC-4749-B637-E51E5C6F57F6}" destId="{85D0891E-244B-46D8-80F4-DD89DC3F4DE4}" srcOrd="0" destOrd="0" presId="urn:microsoft.com/office/officeart/2009/3/layout/HorizontalOrganizationChart"/>
    <dgm:cxn modelId="{D57C327F-A347-4A80-A3ED-BACA4EB79440}" type="presParOf" srcId="{85D0891E-244B-46D8-80F4-DD89DC3F4DE4}" destId="{1898BB08-EB89-4945-89DF-6BDC29BDB32C}" srcOrd="0" destOrd="0" presId="urn:microsoft.com/office/officeart/2009/3/layout/HorizontalOrganizationChart"/>
    <dgm:cxn modelId="{010BBFAC-479E-4678-AD0D-06692E015FB3}" type="presParOf" srcId="{85D0891E-244B-46D8-80F4-DD89DC3F4DE4}" destId="{52427253-0991-4DB5-B8F4-90D65E93DB8E}" srcOrd="1" destOrd="0" presId="urn:microsoft.com/office/officeart/2009/3/layout/HorizontalOrganizationChart"/>
    <dgm:cxn modelId="{BC404136-5464-437D-BFF6-17EB7F48AAFA}" type="presParOf" srcId="{4E682804-E6CC-4749-B637-E51E5C6F57F6}" destId="{B258BE4A-92EE-4B8D-99ED-6A6E153D715F}" srcOrd="1" destOrd="0" presId="urn:microsoft.com/office/officeart/2009/3/layout/HorizontalOrganizationChart"/>
    <dgm:cxn modelId="{EBEE1AEB-6ACD-45B3-8D76-84120010CD4B}" type="presParOf" srcId="{4E682804-E6CC-4749-B637-E51E5C6F57F6}" destId="{65878856-2B05-445B-9CCB-3F6C8F832ED5}" srcOrd="2" destOrd="0" presId="urn:microsoft.com/office/officeart/2009/3/layout/HorizontalOrganizationChart"/>
    <dgm:cxn modelId="{E49FFE79-9E5F-424D-B969-3C09DEFB3F59}" type="presParOf" srcId="{1A206382-1E1F-4A38-A740-A072721B853D}" destId="{6229618B-4949-4141-858B-696F072EBC56}" srcOrd="2" destOrd="0" presId="urn:microsoft.com/office/officeart/2009/3/layout/HorizontalOrganizationChart"/>
    <dgm:cxn modelId="{40402BB5-9C0C-4EE9-B168-9B718B667B41}" type="presParOf" srcId="{B9F5CF05-0219-4243-89FA-237AAE64285B}" destId="{EC23F38D-FAA6-4962-83BE-7824AF1F1EF8}" srcOrd="2" destOrd="0" presId="urn:microsoft.com/office/officeart/2009/3/layout/HorizontalOrganizationChart"/>
    <dgm:cxn modelId="{6067525E-5F9E-4CC5-9199-DD17F9DA2B27}" type="presParOf" srcId="{B9F5CF05-0219-4243-89FA-237AAE64285B}" destId="{3F0205A5-EB5A-45B5-B071-33633D799CC5}" srcOrd="3" destOrd="0" presId="urn:microsoft.com/office/officeart/2009/3/layout/HorizontalOrganizationChart"/>
    <dgm:cxn modelId="{D471E26A-DE2D-47AB-8466-74D7B501D640}" type="presParOf" srcId="{3F0205A5-EB5A-45B5-B071-33633D799CC5}" destId="{D48CA60C-3C17-4F22-BC08-D848A0F2BC7A}" srcOrd="0" destOrd="0" presId="urn:microsoft.com/office/officeart/2009/3/layout/HorizontalOrganizationChart"/>
    <dgm:cxn modelId="{5BA5E6B8-16CF-44BD-A273-79F7989EDFF7}" type="presParOf" srcId="{D48CA60C-3C17-4F22-BC08-D848A0F2BC7A}" destId="{497C739A-6BE6-4A68-8705-3E659D07B21B}" srcOrd="0" destOrd="0" presId="urn:microsoft.com/office/officeart/2009/3/layout/HorizontalOrganizationChart"/>
    <dgm:cxn modelId="{5B02418F-E18C-4ED6-85C7-7D667AC636E1}" type="presParOf" srcId="{D48CA60C-3C17-4F22-BC08-D848A0F2BC7A}" destId="{72696396-AEA9-43F7-977E-FC2E63F76009}" srcOrd="1" destOrd="0" presId="urn:microsoft.com/office/officeart/2009/3/layout/HorizontalOrganizationChart"/>
    <dgm:cxn modelId="{762DBFF5-4E5E-4BA9-8574-DD6ACA31C4DD}" type="presParOf" srcId="{3F0205A5-EB5A-45B5-B071-33633D799CC5}" destId="{9EB368B9-62C8-4429-B6B0-26A1EB26ABB1}" srcOrd="1" destOrd="0" presId="urn:microsoft.com/office/officeart/2009/3/layout/HorizontalOrganizationChart"/>
    <dgm:cxn modelId="{668AC906-427C-4F0F-8405-957C83B94719}" type="presParOf" srcId="{3F0205A5-EB5A-45B5-B071-33633D799CC5}" destId="{5FFD7904-24AA-4174-AC20-4E7BCC0F97EB}" srcOrd="2" destOrd="0" presId="urn:microsoft.com/office/officeart/2009/3/layout/HorizontalOrganizationChart"/>
    <dgm:cxn modelId="{B15EACFD-8FB2-4FBE-8AD8-EC779634A1C2}" type="presParOf" srcId="{AFAA4F8D-9A09-4616-B1B1-228CFE63C8D3}" destId="{7E0259F8-BC2A-4E3F-A2E0-9DD51997959D}" srcOrd="2" destOrd="0" presId="urn:microsoft.com/office/officeart/2009/3/layout/HorizontalOrganizationChart"/>
    <dgm:cxn modelId="{2889DDC2-9F47-43F8-B26F-6DC7B3AD879C}" type="presParOf" srcId="{AFE5E6B4-3F9F-44F6-8875-04D011CC2B4A}" destId="{ECF4FC37-69A8-45FA-99EA-F50FB15A0DEE}" srcOrd="2" destOrd="0" presId="urn:microsoft.com/office/officeart/2009/3/layout/HorizontalOrganizationChart"/>
    <dgm:cxn modelId="{449BD2BC-2575-4E70-97A8-FEA2332C3B63}" type="presParOf" srcId="{AFE5E6B4-3F9F-44F6-8875-04D011CC2B4A}" destId="{0474E063-D5EF-48B2-B932-D959E1A7894B}" srcOrd="3" destOrd="0" presId="urn:microsoft.com/office/officeart/2009/3/layout/HorizontalOrganizationChart"/>
    <dgm:cxn modelId="{FA1E877D-26DC-46A8-9848-B741B784011A}" type="presParOf" srcId="{0474E063-D5EF-48B2-B932-D959E1A7894B}" destId="{5A0422EB-B9B9-419D-B936-B586C27A03EC}" srcOrd="0" destOrd="0" presId="urn:microsoft.com/office/officeart/2009/3/layout/HorizontalOrganizationChart"/>
    <dgm:cxn modelId="{D3CEEC1C-3BC3-442D-A9C7-FB0F64063258}" type="presParOf" srcId="{5A0422EB-B9B9-419D-B936-B586C27A03EC}" destId="{63A3FD27-7274-4032-B757-71F00928A692}" srcOrd="0" destOrd="0" presId="urn:microsoft.com/office/officeart/2009/3/layout/HorizontalOrganizationChart"/>
    <dgm:cxn modelId="{69A122B2-5F78-4716-AC32-1E9876D62A55}" type="presParOf" srcId="{5A0422EB-B9B9-419D-B936-B586C27A03EC}" destId="{B9B32023-DFBD-4F84-852F-1E32E3951A77}" srcOrd="1" destOrd="0" presId="urn:microsoft.com/office/officeart/2009/3/layout/HorizontalOrganizationChart"/>
    <dgm:cxn modelId="{7B8AC593-6F06-47F5-9AB3-B5FF04B13802}" type="presParOf" srcId="{0474E063-D5EF-48B2-B932-D959E1A7894B}" destId="{665DAF04-3B67-461D-9A82-414652E35BE3}" srcOrd="1" destOrd="0" presId="urn:microsoft.com/office/officeart/2009/3/layout/HorizontalOrganizationChart"/>
    <dgm:cxn modelId="{9700D4CF-4853-4E72-803B-34F5D18A66AC}" type="presParOf" srcId="{665DAF04-3B67-461D-9A82-414652E35BE3}" destId="{1711146A-0E1A-43ED-89EE-1275870A7174}" srcOrd="0" destOrd="0" presId="urn:microsoft.com/office/officeart/2009/3/layout/HorizontalOrganizationChart"/>
    <dgm:cxn modelId="{30466514-CB48-4383-AFE5-F5DA5ADC7EF0}" type="presParOf" srcId="{665DAF04-3B67-461D-9A82-414652E35BE3}" destId="{4541AF3A-0186-496C-B848-67BDB30776AE}" srcOrd="1" destOrd="0" presId="urn:microsoft.com/office/officeart/2009/3/layout/HorizontalOrganizationChart"/>
    <dgm:cxn modelId="{93C97329-347D-4F85-8825-A3038B8F9F01}" type="presParOf" srcId="{4541AF3A-0186-496C-B848-67BDB30776AE}" destId="{C4CB0C04-3350-4DA5-A07F-57506966F42C}" srcOrd="0" destOrd="0" presId="urn:microsoft.com/office/officeart/2009/3/layout/HorizontalOrganizationChart"/>
    <dgm:cxn modelId="{B116B9CB-75E3-46D0-85F7-B8B0C8EA41C1}" type="presParOf" srcId="{C4CB0C04-3350-4DA5-A07F-57506966F42C}" destId="{71219745-D761-4B9E-B1F6-FBA9615CD4DF}" srcOrd="0" destOrd="0" presId="urn:microsoft.com/office/officeart/2009/3/layout/HorizontalOrganizationChart"/>
    <dgm:cxn modelId="{1650EBDB-05AE-431C-8F84-495CE445F9BA}" type="presParOf" srcId="{C4CB0C04-3350-4DA5-A07F-57506966F42C}" destId="{C3118BAF-E565-447B-B014-F346F21EB7FD}" srcOrd="1" destOrd="0" presId="urn:microsoft.com/office/officeart/2009/3/layout/HorizontalOrganizationChart"/>
    <dgm:cxn modelId="{FDF3C74B-45CF-4CBE-A83F-5B11670DB6EE}" type="presParOf" srcId="{4541AF3A-0186-496C-B848-67BDB30776AE}" destId="{98523701-FBA2-4EE3-B6D8-151760C1D749}" srcOrd="1" destOrd="0" presId="urn:microsoft.com/office/officeart/2009/3/layout/HorizontalOrganizationChart"/>
    <dgm:cxn modelId="{B3361EE9-8B76-40BF-8357-8D4D05F0463B}" type="presParOf" srcId="{4541AF3A-0186-496C-B848-67BDB30776AE}" destId="{E86D30A0-88B4-436B-8BC5-97669EB25806}" srcOrd="2" destOrd="0" presId="urn:microsoft.com/office/officeart/2009/3/layout/HorizontalOrganizationChart"/>
    <dgm:cxn modelId="{4E62268B-53FB-4F23-98F8-DA308DF9D318}" type="presParOf" srcId="{0474E063-D5EF-48B2-B932-D959E1A7894B}" destId="{9ADC07A3-107A-4FB3-A874-68E648027CCF}" srcOrd="2" destOrd="0" presId="urn:microsoft.com/office/officeart/2009/3/layout/HorizontalOrganizationChart"/>
    <dgm:cxn modelId="{BBDAEA57-5671-414A-9A1A-F3EBCE8B72A7}" type="presParOf" srcId="{AFE5E6B4-3F9F-44F6-8875-04D011CC2B4A}" destId="{BE340C85-0BAA-4161-ABD0-3301CF232D6C}" srcOrd="4" destOrd="0" presId="urn:microsoft.com/office/officeart/2009/3/layout/HorizontalOrganizationChart"/>
    <dgm:cxn modelId="{5DE26E0E-A6CD-48EF-8CB3-484686905BE5}" type="presParOf" srcId="{AFE5E6B4-3F9F-44F6-8875-04D011CC2B4A}" destId="{F560C902-4F2F-4848-AF94-A1C1DC22C2C3}" srcOrd="5" destOrd="0" presId="urn:microsoft.com/office/officeart/2009/3/layout/HorizontalOrganizationChart"/>
    <dgm:cxn modelId="{5BB03908-F7FE-496E-BCAA-D09BDDA4F8CD}" type="presParOf" srcId="{F560C902-4F2F-4848-AF94-A1C1DC22C2C3}" destId="{A9384818-1BBD-4BC8-B7C3-AEA7C93B96C9}" srcOrd="0" destOrd="0" presId="urn:microsoft.com/office/officeart/2009/3/layout/HorizontalOrganizationChart"/>
    <dgm:cxn modelId="{7B99D65B-5310-4E10-9FC6-1F4A2270E535}" type="presParOf" srcId="{A9384818-1BBD-4BC8-B7C3-AEA7C93B96C9}" destId="{4E98EB71-BCFA-4EFC-BB2E-E54BB8DE62DE}" srcOrd="0" destOrd="0" presId="urn:microsoft.com/office/officeart/2009/3/layout/HorizontalOrganizationChart"/>
    <dgm:cxn modelId="{0669F2B3-1993-4E5C-AA8D-E33AA03F326B}" type="presParOf" srcId="{A9384818-1BBD-4BC8-B7C3-AEA7C93B96C9}" destId="{1151C3ED-35BA-4E97-8C4E-B8D2FA35098F}" srcOrd="1" destOrd="0" presId="urn:microsoft.com/office/officeart/2009/3/layout/HorizontalOrganizationChart"/>
    <dgm:cxn modelId="{1C8901E8-9E0A-4CE7-94D8-ACFA62B9C403}" type="presParOf" srcId="{F560C902-4F2F-4848-AF94-A1C1DC22C2C3}" destId="{07104088-C97D-482F-913B-028B6B66DD0A}" srcOrd="1" destOrd="0" presId="urn:microsoft.com/office/officeart/2009/3/layout/HorizontalOrganizationChart"/>
    <dgm:cxn modelId="{9D288A9E-35C2-4C1D-B200-6C3CEF6A331C}" type="presParOf" srcId="{07104088-C97D-482F-913B-028B6B66DD0A}" destId="{FC6CF514-41F6-478F-B77F-814AEBF0ECD0}" srcOrd="0" destOrd="0" presId="urn:microsoft.com/office/officeart/2009/3/layout/HorizontalOrganizationChart"/>
    <dgm:cxn modelId="{F54C62F4-EC86-4C60-88FD-75627DF1D913}" type="presParOf" srcId="{07104088-C97D-482F-913B-028B6B66DD0A}" destId="{7698B666-1C03-4D62-8E0E-5DA09EECD4F8}" srcOrd="1" destOrd="0" presId="urn:microsoft.com/office/officeart/2009/3/layout/HorizontalOrganizationChart"/>
    <dgm:cxn modelId="{E51DD1B6-00DF-41AF-BADD-258829324CAF}" type="presParOf" srcId="{7698B666-1C03-4D62-8E0E-5DA09EECD4F8}" destId="{34B2AFB8-B5CF-4BB9-A7F9-C458F5176E08}" srcOrd="0" destOrd="0" presId="urn:microsoft.com/office/officeart/2009/3/layout/HorizontalOrganizationChart"/>
    <dgm:cxn modelId="{A449EA5B-1DCD-4BFD-97C5-BD4E3792DE63}" type="presParOf" srcId="{34B2AFB8-B5CF-4BB9-A7F9-C458F5176E08}" destId="{635D44E7-E80F-4E05-B083-41608C37B647}" srcOrd="0" destOrd="0" presId="urn:microsoft.com/office/officeart/2009/3/layout/HorizontalOrganizationChart"/>
    <dgm:cxn modelId="{3CF27D73-5CC9-4A8E-856C-588C0D843AED}" type="presParOf" srcId="{34B2AFB8-B5CF-4BB9-A7F9-C458F5176E08}" destId="{278C9D51-1DB5-4049-B38C-CE6D25CF1A7F}" srcOrd="1" destOrd="0" presId="urn:microsoft.com/office/officeart/2009/3/layout/HorizontalOrganizationChart"/>
    <dgm:cxn modelId="{460171A0-3B20-40E8-B543-A349616E5F72}" type="presParOf" srcId="{7698B666-1C03-4D62-8E0E-5DA09EECD4F8}" destId="{04F454A4-A432-4177-BBE5-DC0743F43DE9}" srcOrd="1" destOrd="0" presId="urn:microsoft.com/office/officeart/2009/3/layout/HorizontalOrganizationChart"/>
    <dgm:cxn modelId="{B80E97B2-8E47-4DCB-87B2-F6F0CE68351E}" type="presParOf" srcId="{7698B666-1C03-4D62-8E0E-5DA09EECD4F8}" destId="{8D1DC9AF-24AE-4EFD-AB51-987FA202B1CB}" srcOrd="2" destOrd="0" presId="urn:microsoft.com/office/officeart/2009/3/layout/HorizontalOrganizationChart"/>
    <dgm:cxn modelId="{14131244-5B24-4867-B330-7DD35131FA15}" type="presParOf" srcId="{F560C902-4F2F-4848-AF94-A1C1DC22C2C3}" destId="{1B3BCEA3-1DBD-4019-AC47-6CE9C845F5BD}" srcOrd="2" destOrd="0" presId="urn:microsoft.com/office/officeart/2009/3/layout/HorizontalOrganizationChart"/>
    <dgm:cxn modelId="{FB1AEC90-C0D8-44EF-9613-A7C557655174}" type="presParOf" srcId="{AFE5E6B4-3F9F-44F6-8875-04D011CC2B4A}" destId="{F710F4A5-D650-4E38-B1CC-CAD4E475C63C}" srcOrd="6" destOrd="0" presId="urn:microsoft.com/office/officeart/2009/3/layout/HorizontalOrganizationChart"/>
    <dgm:cxn modelId="{77A506C9-23A6-4198-9565-61F4657D73D1}" type="presParOf" srcId="{AFE5E6B4-3F9F-44F6-8875-04D011CC2B4A}" destId="{F038B510-84BA-447D-ABAD-49E9E425643F}" srcOrd="7" destOrd="0" presId="urn:microsoft.com/office/officeart/2009/3/layout/HorizontalOrganizationChart"/>
    <dgm:cxn modelId="{EA618D39-F086-4932-A43E-808DFDF25AD9}" type="presParOf" srcId="{F038B510-84BA-447D-ABAD-49E9E425643F}" destId="{09F477D0-0C75-48EB-89FD-D0A8F684E95B}" srcOrd="0" destOrd="0" presId="urn:microsoft.com/office/officeart/2009/3/layout/HorizontalOrganizationChart"/>
    <dgm:cxn modelId="{09D1F1B1-C2E9-4FD5-AEB8-51AB12E79938}" type="presParOf" srcId="{09F477D0-0C75-48EB-89FD-D0A8F684E95B}" destId="{459ECDDF-E6EF-457A-B831-9480F5AF7C75}" srcOrd="0" destOrd="0" presId="urn:microsoft.com/office/officeart/2009/3/layout/HorizontalOrganizationChart"/>
    <dgm:cxn modelId="{5F07D13F-66B7-49E6-B36A-00C2A4348665}" type="presParOf" srcId="{09F477D0-0C75-48EB-89FD-D0A8F684E95B}" destId="{A5654745-8DB7-4924-B26A-48B4232E3E6B}" srcOrd="1" destOrd="0" presId="urn:microsoft.com/office/officeart/2009/3/layout/HorizontalOrganizationChart"/>
    <dgm:cxn modelId="{A02C02D6-5604-4F76-8AFE-CC5FA9141BC3}" type="presParOf" srcId="{F038B510-84BA-447D-ABAD-49E9E425643F}" destId="{1293698E-909D-4993-9180-FED595AB50DE}" srcOrd="1" destOrd="0" presId="urn:microsoft.com/office/officeart/2009/3/layout/HorizontalOrganizationChart"/>
    <dgm:cxn modelId="{ED1C72B7-5636-4AC3-8CD0-A4DE599631DA}" type="presParOf" srcId="{1293698E-909D-4993-9180-FED595AB50DE}" destId="{06C0C9B6-7DFC-47C5-8179-0593925DF8D2}" srcOrd="0" destOrd="0" presId="urn:microsoft.com/office/officeart/2009/3/layout/HorizontalOrganizationChart"/>
    <dgm:cxn modelId="{375AEB11-FA5F-4310-BE2F-3550FBC6A5E0}" type="presParOf" srcId="{1293698E-909D-4993-9180-FED595AB50DE}" destId="{C28EB1F2-E072-49F5-AF43-BD74DDBD77C1}" srcOrd="1" destOrd="0" presId="urn:microsoft.com/office/officeart/2009/3/layout/HorizontalOrganizationChart"/>
    <dgm:cxn modelId="{B142630E-7AF3-4E03-906F-C30834DCB07E}" type="presParOf" srcId="{C28EB1F2-E072-49F5-AF43-BD74DDBD77C1}" destId="{7C97F553-7ED2-42DB-8432-6E62610F74C2}" srcOrd="0" destOrd="0" presId="urn:microsoft.com/office/officeart/2009/3/layout/HorizontalOrganizationChart"/>
    <dgm:cxn modelId="{52ABA0E5-C409-400D-BCDA-04872DF1960F}" type="presParOf" srcId="{7C97F553-7ED2-42DB-8432-6E62610F74C2}" destId="{CB88EC35-3E95-4B7E-82B5-09CAAA81DBD4}" srcOrd="0" destOrd="0" presId="urn:microsoft.com/office/officeart/2009/3/layout/HorizontalOrganizationChart"/>
    <dgm:cxn modelId="{8AF092D2-5000-45A4-9ABB-E2600AB80D24}" type="presParOf" srcId="{7C97F553-7ED2-42DB-8432-6E62610F74C2}" destId="{A9164E22-C6C0-4BFD-B250-3CA21A01D175}" srcOrd="1" destOrd="0" presId="urn:microsoft.com/office/officeart/2009/3/layout/HorizontalOrganizationChart"/>
    <dgm:cxn modelId="{7FD58C28-23B6-4EF5-9E2D-F92B7C6B1C83}" type="presParOf" srcId="{C28EB1F2-E072-49F5-AF43-BD74DDBD77C1}" destId="{8BA8048E-B3D5-4C53-8CA3-0B790DCAF87A}" srcOrd="1" destOrd="0" presId="urn:microsoft.com/office/officeart/2009/3/layout/HorizontalOrganizationChart"/>
    <dgm:cxn modelId="{1C7DD2B9-36F1-4B8C-9385-1219117DEF24}" type="presParOf" srcId="{8BA8048E-B3D5-4C53-8CA3-0B790DCAF87A}" destId="{9892667F-0AD3-4727-92FA-11B3C7641DD9}" srcOrd="0" destOrd="0" presId="urn:microsoft.com/office/officeart/2009/3/layout/HorizontalOrganizationChart"/>
    <dgm:cxn modelId="{417FE9A5-02A0-4761-81B2-234477A1D57B}" type="presParOf" srcId="{8BA8048E-B3D5-4C53-8CA3-0B790DCAF87A}" destId="{69EA61A8-6F7F-4043-90BF-6C12CF24E355}" srcOrd="1" destOrd="0" presId="urn:microsoft.com/office/officeart/2009/3/layout/HorizontalOrganizationChart"/>
    <dgm:cxn modelId="{7CA79644-654A-48EC-86EE-C067734A88B6}" type="presParOf" srcId="{69EA61A8-6F7F-4043-90BF-6C12CF24E355}" destId="{50DAA8C1-59F8-41C7-8BDC-8C069419650C}" srcOrd="0" destOrd="0" presId="urn:microsoft.com/office/officeart/2009/3/layout/HorizontalOrganizationChart"/>
    <dgm:cxn modelId="{3ECBCF63-E701-4955-BB13-4883E62D5F18}" type="presParOf" srcId="{50DAA8C1-59F8-41C7-8BDC-8C069419650C}" destId="{ABBCE127-2DA9-4C59-919E-77A8BDE2C42B}" srcOrd="0" destOrd="0" presId="urn:microsoft.com/office/officeart/2009/3/layout/HorizontalOrganizationChart"/>
    <dgm:cxn modelId="{290B4F63-BA27-4A99-BD53-E52A3E4ACE2E}" type="presParOf" srcId="{50DAA8C1-59F8-41C7-8BDC-8C069419650C}" destId="{D191712F-4A9E-404C-BAB1-D937C1431897}" srcOrd="1" destOrd="0" presId="urn:microsoft.com/office/officeart/2009/3/layout/HorizontalOrganizationChart"/>
    <dgm:cxn modelId="{597CF697-3FBE-4CCD-B919-EBAFDBC78CF0}" type="presParOf" srcId="{69EA61A8-6F7F-4043-90BF-6C12CF24E355}" destId="{D809DC85-448E-4AFC-9C31-13181CD0447A}" srcOrd="1" destOrd="0" presId="urn:microsoft.com/office/officeart/2009/3/layout/HorizontalOrganizationChart"/>
    <dgm:cxn modelId="{3EC5FEE9-946C-4CF5-81B7-666BEF167C2C}" type="presParOf" srcId="{69EA61A8-6F7F-4043-90BF-6C12CF24E355}" destId="{E13F77CC-A391-4F14-98F4-963778C2E5C4}" srcOrd="2" destOrd="0" presId="urn:microsoft.com/office/officeart/2009/3/layout/HorizontalOrganizationChart"/>
    <dgm:cxn modelId="{1F0B7CC0-B0AF-47E8-BDE7-FD756AF0C497}" type="presParOf" srcId="{8BA8048E-B3D5-4C53-8CA3-0B790DCAF87A}" destId="{BA9B3C69-1BC2-4B98-BF02-CCA5963DB9C0}" srcOrd="2" destOrd="0" presId="urn:microsoft.com/office/officeart/2009/3/layout/HorizontalOrganizationChart"/>
    <dgm:cxn modelId="{E303843D-B3F6-4B7D-A486-B7EFE73F9DE4}" type="presParOf" srcId="{8BA8048E-B3D5-4C53-8CA3-0B790DCAF87A}" destId="{32285EDE-B858-4BC0-A0D2-4ABA90E2FE50}" srcOrd="3" destOrd="0" presId="urn:microsoft.com/office/officeart/2009/3/layout/HorizontalOrganizationChart"/>
    <dgm:cxn modelId="{3A3227E6-F2D0-415D-9873-75F6B75394B2}" type="presParOf" srcId="{32285EDE-B858-4BC0-A0D2-4ABA90E2FE50}" destId="{D12B652A-61F9-4298-8AC2-D5F92916C49A}" srcOrd="0" destOrd="0" presId="urn:microsoft.com/office/officeart/2009/3/layout/HorizontalOrganizationChart"/>
    <dgm:cxn modelId="{C1C5EC6F-A39A-4049-858E-D0186A72822C}" type="presParOf" srcId="{D12B652A-61F9-4298-8AC2-D5F92916C49A}" destId="{E3352970-5461-4E4C-9CAB-34F5CF847B8C}" srcOrd="0" destOrd="0" presId="urn:microsoft.com/office/officeart/2009/3/layout/HorizontalOrganizationChart"/>
    <dgm:cxn modelId="{4CF712D0-B4ED-4F30-AF4D-125D8B3F608B}" type="presParOf" srcId="{D12B652A-61F9-4298-8AC2-D5F92916C49A}" destId="{AD3270DA-E007-4C83-85BC-25589DCD2BF7}" srcOrd="1" destOrd="0" presId="urn:microsoft.com/office/officeart/2009/3/layout/HorizontalOrganizationChart"/>
    <dgm:cxn modelId="{F9C0B4BF-3937-419D-9D02-AB9B920B4742}" type="presParOf" srcId="{32285EDE-B858-4BC0-A0D2-4ABA90E2FE50}" destId="{51B4B03E-D838-4DE9-8B7F-A9B16EA71B11}" srcOrd="1" destOrd="0" presId="urn:microsoft.com/office/officeart/2009/3/layout/HorizontalOrganizationChart"/>
    <dgm:cxn modelId="{781E0A4E-91D9-41F9-B5F8-BA519CD5B006}" type="presParOf" srcId="{32285EDE-B858-4BC0-A0D2-4ABA90E2FE50}" destId="{41DA2934-D825-439B-A633-01E252E10585}" srcOrd="2" destOrd="0" presId="urn:microsoft.com/office/officeart/2009/3/layout/HorizontalOrganizationChart"/>
    <dgm:cxn modelId="{C28C32BA-ADB5-4914-9FFE-77DCB72CD425}" type="presParOf" srcId="{8BA8048E-B3D5-4C53-8CA3-0B790DCAF87A}" destId="{4B7425BE-ABB7-4690-85A1-5C1FCB9976CD}" srcOrd="4" destOrd="0" presId="urn:microsoft.com/office/officeart/2009/3/layout/HorizontalOrganizationChart"/>
    <dgm:cxn modelId="{6206E7CC-E979-4299-AC81-F51520B66863}" type="presParOf" srcId="{8BA8048E-B3D5-4C53-8CA3-0B790DCAF87A}" destId="{1DD501ED-2CB2-40A6-A456-3CEF3F064D54}" srcOrd="5" destOrd="0" presId="urn:microsoft.com/office/officeart/2009/3/layout/HorizontalOrganizationChart"/>
    <dgm:cxn modelId="{D7DC5898-1CFB-47BF-BA7E-79B3E752B3C4}" type="presParOf" srcId="{1DD501ED-2CB2-40A6-A456-3CEF3F064D54}" destId="{A7FEE56A-3168-4E9D-8D4E-2616FF7184BD}" srcOrd="0" destOrd="0" presId="urn:microsoft.com/office/officeart/2009/3/layout/HorizontalOrganizationChart"/>
    <dgm:cxn modelId="{3C98C1DC-1EB5-4BDE-BF6A-1495CC191CDB}" type="presParOf" srcId="{A7FEE56A-3168-4E9D-8D4E-2616FF7184BD}" destId="{5532B003-9D38-4533-870D-279BFD3FA5DD}" srcOrd="0" destOrd="0" presId="urn:microsoft.com/office/officeart/2009/3/layout/HorizontalOrganizationChart"/>
    <dgm:cxn modelId="{61357A53-4E02-4DD5-9472-46BF138B30BC}" type="presParOf" srcId="{A7FEE56A-3168-4E9D-8D4E-2616FF7184BD}" destId="{73C0A08C-94A1-4A61-9B05-8BC955F55899}" srcOrd="1" destOrd="0" presId="urn:microsoft.com/office/officeart/2009/3/layout/HorizontalOrganizationChart"/>
    <dgm:cxn modelId="{EC549650-75D2-4663-8954-D40625652038}" type="presParOf" srcId="{1DD501ED-2CB2-40A6-A456-3CEF3F064D54}" destId="{C957813D-889B-4FA3-8FFA-F0EC0DDC3F22}" srcOrd="1" destOrd="0" presId="urn:microsoft.com/office/officeart/2009/3/layout/HorizontalOrganizationChart"/>
    <dgm:cxn modelId="{06643DDD-182E-42F6-A7A0-8796E263C205}" type="presParOf" srcId="{1DD501ED-2CB2-40A6-A456-3CEF3F064D54}" destId="{DDC0E21B-4DC5-407F-AE76-B64D66B0CEE9}" srcOrd="2" destOrd="0" presId="urn:microsoft.com/office/officeart/2009/3/layout/HorizontalOrganizationChart"/>
    <dgm:cxn modelId="{F79B8825-B36C-4DD0-8E7A-8D3E673EC166}" type="presParOf" srcId="{8BA8048E-B3D5-4C53-8CA3-0B790DCAF87A}" destId="{0C08CBD3-0DDB-4D1C-B937-4EF86EA35AA3}" srcOrd="6" destOrd="0" presId="urn:microsoft.com/office/officeart/2009/3/layout/HorizontalOrganizationChart"/>
    <dgm:cxn modelId="{658E6597-E4B1-4117-ADE5-E7A84C19F94E}" type="presParOf" srcId="{8BA8048E-B3D5-4C53-8CA3-0B790DCAF87A}" destId="{D90FCEAC-EB9A-4429-A6A3-BC6BBD80E1B4}" srcOrd="7" destOrd="0" presId="urn:microsoft.com/office/officeart/2009/3/layout/HorizontalOrganizationChart"/>
    <dgm:cxn modelId="{3B8A7989-7DF4-4D5B-92CE-299B45109AE2}" type="presParOf" srcId="{D90FCEAC-EB9A-4429-A6A3-BC6BBD80E1B4}" destId="{02A8209C-67D7-4656-A077-50E9A6841EA3}" srcOrd="0" destOrd="0" presId="urn:microsoft.com/office/officeart/2009/3/layout/HorizontalOrganizationChart"/>
    <dgm:cxn modelId="{F87EC684-2DFF-4C8F-8A6D-D8DB59775D21}" type="presParOf" srcId="{02A8209C-67D7-4656-A077-50E9A6841EA3}" destId="{B719FA47-622D-47A3-B200-B99805F87A6B}" srcOrd="0" destOrd="0" presId="urn:microsoft.com/office/officeart/2009/3/layout/HorizontalOrganizationChart"/>
    <dgm:cxn modelId="{7A69F11F-CBA2-470C-868A-3943F964AC9B}" type="presParOf" srcId="{02A8209C-67D7-4656-A077-50E9A6841EA3}" destId="{AD00F36E-ECC0-4ED9-B980-30112C80AE34}" srcOrd="1" destOrd="0" presId="urn:microsoft.com/office/officeart/2009/3/layout/HorizontalOrganizationChart"/>
    <dgm:cxn modelId="{F5720E0F-BDFA-4163-8184-3519EE4EB543}" type="presParOf" srcId="{D90FCEAC-EB9A-4429-A6A3-BC6BBD80E1B4}" destId="{6F08C715-685A-49D5-B5C3-FB4CDE7E4076}" srcOrd="1" destOrd="0" presId="urn:microsoft.com/office/officeart/2009/3/layout/HorizontalOrganizationChart"/>
    <dgm:cxn modelId="{70B72E61-4881-4B27-AE2A-35CDEFB2C590}" type="presParOf" srcId="{D90FCEAC-EB9A-4429-A6A3-BC6BBD80E1B4}" destId="{99751CB7-8E21-4E59-BAA0-C8F45AB7EF07}" srcOrd="2" destOrd="0" presId="urn:microsoft.com/office/officeart/2009/3/layout/HorizontalOrganizationChart"/>
    <dgm:cxn modelId="{A7868C3A-69EC-42F5-A3B8-92AC6AC2DB11}" type="presParOf" srcId="{C28EB1F2-E072-49F5-AF43-BD74DDBD77C1}" destId="{4B19AC72-0381-491C-873B-99E6F4D0E54C}" srcOrd="2" destOrd="0" presId="urn:microsoft.com/office/officeart/2009/3/layout/HorizontalOrganizationChart"/>
    <dgm:cxn modelId="{019EAE17-C5FA-43E5-90F5-B371442387A2}" type="presParOf" srcId="{F038B510-84BA-447D-ABAD-49E9E425643F}" destId="{A3BC2028-CA67-46E3-AEE1-471635FD1889}" srcOrd="2" destOrd="0" presId="urn:microsoft.com/office/officeart/2009/3/layout/HorizontalOrganizationChart"/>
    <dgm:cxn modelId="{8913789C-2CB9-4388-A800-2EF8AF27B958}" type="presParOf" srcId="{ACB2F15B-F856-401D-8DC7-8926C035D260}" destId="{0CE416B4-44F2-40D0-BE7A-CAB15BD4CC1E}" srcOrd="2" destOrd="0" presId="urn:microsoft.com/office/officeart/2009/3/layout/HorizontalOrganizationChart"/>
    <dgm:cxn modelId="{1382DEEB-F8EE-419C-9571-7FAFDB595712}" type="presParOf" srcId="{E76461A5-AEAD-4F35-B2A5-6920743F074F}" destId="{89B2A86A-BA84-40C2-862F-6F29B2417EE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170FF5-6849-4AB8-86F7-5B4EE6988A30}" type="doc">
      <dgm:prSet loTypeId="urn:microsoft.com/office/officeart/2005/8/layout/hProcess9" loCatId="process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AE947E58-EDAA-4DB7-8320-0C8B6768AD60}">
      <dgm:prSet/>
      <dgm:spPr/>
      <dgm:t>
        <a:bodyPr/>
        <a:lstStyle/>
        <a:p>
          <a:pPr rtl="0"/>
          <a:r>
            <a:rPr lang="en-US" baseline="0" smtClean="0"/>
            <a:t>Cultivation</a:t>
          </a:r>
          <a:endParaRPr lang="en-US"/>
        </a:p>
      </dgm:t>
    </dgm:pt>
    <dgm:pt modelId="{3888C261-6A8B-464D-AD3A-89D5B3365F0E}" type="parTrans" cxnId="{68E83A6F-11E0-4EF9-A479-5FD9C5BC6018}">
      <dgm:prSet/>
      <dgm:spPr/>
      <dgm:t>
        <a:bodyPr/>
        <a:lstStyle/>
        <a:p>
          <a:endParaRPr lang="en-US"/>
        </a:p>
      </dgm:t>
    </dgm:pt>
    <dgm:pt modelId="{744E748B-C1D4-43E1-B92E-6414A66B1737}" type="sibTrans" cxnId="{68E83A6F-11E0-4EF9-A479-5FD9C5BC6018}">
      <dgm:prSet/>
      <dgm:spPr/>
      <dgm:t>
        <a:bodyPr/>
        <a:lstStyle/>
        <a:p>
          <a:endParaRPr lang="en-US"/>
        </a:p>
      </dgm:t>
    </dgm:pt>
    <dgm:pt modelId="{1A9D505C-8582-4A2D-BEFC-72DE2A514D74}">
      <dgm:prSet/>
      <dgm:spPr/>
      <dgm:t>
        <a:bodyPr/>
        <a:lstStyle/>
        <a:p>
          <a:pPr rtl="0"/>
          <a:r>
            <a:rPr lang="en-US" baseline="0" smtClean="0"/>
            <a:t>Production</a:t>
          </a:r>
          <a:endParaRPr lang="en-US"/>
        </a:p>
      </dgm:t>
    </dgm:pt>
    <dgm:pt modelId="{F5E612CD-1802-400F-999B-A8AF3C003DC2}" type="parTrans" cxnId="{97942728-C09F-48BE-AF68-A8A1B4901777}">
      <dgm:prSet/>
      <dgm:spPr/>
      <dgm:t>
        <a:bodyPr/>
        <a:lstStyle/>
        <a:p>
          <a:endParaRPr lang="en-US"/>
        </a:p>
      </dgm:t>
    </dgm:pt>
    <dgm:pt modelId="{636B8BFE-8286-4958-86ED-F5E2C4EDF6D1}" type="sibTrans" cxnId="{97942728-C09F-48BE-AF68-A8A1B4901777}">
      <dgm:prSet/>
      <dgm:spPr/>
      <dgm:t>
        <a:bodyPr/>
        <a:lstStyle/>
        <a:p>
          <a:endParaRPr lang="en-US"/>
        </a:p>
      </dgm:t>
    </dgm:pt>
    <dgm:pt modelId="{E5DED4C2-C204-49BA-9247-8424F9E5BCA9}">
      <dgm:prSet/>
      <dgm:spPr/>
      <dgm:t>
        <a:bodyPr/>
        <a:lstStyle/>
        <a:p>
          <a:pPr rtl="0"/>
          <a:r>
            <a:rPr lang="en-US" baseline="0" smtClean="0"/>
            <a:t>Processing</a:t>
          </a:r>
          <a:endParaRPr lang="en-US"/>
        </a:p>
      </dgm:t>
    </dgm:pt>
    <dgm:pt modelId="{05BA1DD1-7EA2-47F6-ADCF-EA0A304121F9}" type="parTrans" cxnId="{867072C8-0080-4ADD-B44C-FFFEC051E2B8}">
      <dgm:prSet/>
      <dgm:spPr/>
      <dgm:t>
        <a:bodyPr/>
        <a:lstStyle/>
        <a:p>
          <a:endParaRPr lang="en-US"/>
        </a:p>
      </dgm:t>
    </dgm:pt>
    <dgm:pt modelId="{A9A14258-D422-4713-A9B6-FEA17D9C922D}" type="sibTrans" cxnId="{867072C8-0080-4ADD-B44C-FFFEC051E2B8}">
      <dgm:prSet/>
      <dgm:spPr/>
      <dgm:t>
        <a:bodyPr/>
        <a:lstStyle/>
        <a:p>
          <a:endParaRPr lang="en-US"/>
        </a:p>
      </dgm:t>
    </dgm:pt>
    <dgm:pt modelId="{FBF942D4-9EF4-4EDF-98FB-5E29EB3206CC}">
      <dgm:prSet/>
      <dgm:spPr/>
      <dgm:t>
        <a:bodyPr/>
        <a:lstStyle/>
        <a:p>
          <a:pPr rtl="0"/>
          <a:r>
            <a:rPr lang="en-US" baseline="0" smtClean="0"/>
            <a:t>Wet process</a:t>
          </a:r>
          <a:endParaRPr lang="en-US"/>
        </a:p>
      </dgm:t>
    </dgm:pt>
    <dgm:pt modelId="{10BEE3BB-E725-48BA-835D-B9F41D2EFBAF}" type="parTrans" cxnId="{A4E6392D-EBA7-4E36-B773-025F1E399EE1}">
      <dgm:prSet/>
      <dgm:spPr/>
      <dgm:t>
        <a:bodyPr/>
        <a:lstStyle/>
        <a:p>
          <a:endParaRPr lang="en-US"/>
        </a:p>
      </dgm:t>
    </dgm:pt>
    <dgm:pt modelId="{656CDA40-FDC3-4A18-8422-6483FCDCDA7F}" type="sibTrans" cxnId="{A4E6392D-EBA7-4E36-B773-025F1E399EE1}">
      <dgm:prSet/>
      <dgm:spPr/>
      <dgm:t>
        <a:bodyPr/>
        <a:lstStyle/>
        <a:p>
          <a:endParaRPr lang="en-US"/>
        </a:p>
      </dgm:t>
    </dgm:pt>
    <dgm:pt modelId="{3C4360D8-1B12-49C0-B171-1EA885177025}">
      <dgm:prSet/>
      <dgm:spPr/>
      <dgm:t>
        <a:bodyPr/>
        <a:lstStyle/>
        <a:p>
          <a:pPr rtl="0"/>
          <a:r>
            <a:rPr lang="en-US" baseline="0" smtClean="0"/>
            <a:t>Dry process</a:t>
          </a:r>
          <a:endParaRPr lang="en-US"/>
        </a:p>
      </dgm:t>
    </dgm:pt>
    <dgm:pt modelId="{2C8EC135-EDD6-4A0B-9E99-2481D5F1E63C}" type="parTrans" cxnId="{D7EEA7C4-A8A3-4133-BB9D-2AF5AE45C7D9}">
      <dgm:prSet/>
      <dgm:spPr/>
      <dgm:t>
        <a:bodyPr/>
        <a:lstStyle/>
        <a:p>
          <a:endParaRPr lang="en-US"/>
        </a:p>
      </dgm:t>
    </dgm:pt>
    <dgm:pt modelId="{C4E9A2AF-EED1-4032-A26C-04FDDB54A9B7}" type="sibTrans" cxnId="{D7EEA7C4-A8A3-4133-BB9D-2AF5AE45C7D9}">
      <dgm:prSet/>
      <dgm:spPr/>
      <dgm:t>
        <a:bodyPr/>
        <a:lstStyle/>
        <a:p>
          <a:endParaRPr lang="en-US"/>
        </a:p>
      </dgm:t>
    </dgm:pt>
    <dgm:pt modelId="{8ED2532F-AFC6-49E7-AFA1-A3642BFCD0F8}">
      <dgm:prSet/>
      <dgm:spPr/>
      <dgm:t>
        <a:bodyPr/>
        <a:lstStyle/>
        <a:p>
          <a:pPr rtl="0"/>
          <a:r>
            <a:rPr lang="en-US" baseline="0" smtClean="0"/>
            <a:t>Semi-dry process</a:t>
          </a:r>
          <a:endParaRPr lang="en-US"/>
        </a:p>
      </dgm:t>
    </dgm:pt>
    <dgm:pt modelId="{A4B2A3A4-BE73-488D-A817-05B3040147F6}" type="parTrans" cxnId="{A00ED63B-DF11-47C7-A46A-E3FDFE72D5CF}">
      <dgm:prSet/>
      <dgm:spPr/>
      <dgm:t>
        <a:bodyPr/>
        <a:lstStyle/>
        <a:p>
          <a:endParaRPr lang="en-US"/>
        </a:p>
      </dgm:t>
    </dgm:pt>
    <dgm:pt modelId="{C882A4E9-0E07-4C70-A419-F6F078A4651E}" type="sibTrans" cxnId="{A00ED63B-DF11-47C7-A46A-E3FDFE72D5CF}">
      <dgm:prSet/>
      <dgm:spPr/>
      <dgm:t>
        <a:bodyPr/>
        <a:lstStyle/>
        <a:p>
          <a:endParaRPr lang="en-US"/>
        </a:p>
      </dgm:t>
    </dgm:pt>
    <dgm:pt modelId="{89196D31-5F39-4819-9AD1-BBBF11F2C82E}">
      <dgm:prSet/>
      <dgm:spPr/>
      <dgm:t>
        <a:bodyPr/>
        <a:lstStyle/>
        <a:p>
          <a:pPr rtl="0"/>
          <a:r>
            <a:rPr lang="en-US" baseline="0" smtClean="0"/>
            <a:t>Milling</a:t>
          </a:r>
          <a:endParaRPr lang="en-US"/>
        </a:p>
      </dgm:t>
    </dgm:pt>
    <dgm:pt modelId="{C3DD8056-BD02-493D-96F3-621AC37E3D3F}" type="parTrans" cxnId="{AA290634-5531-4435-B98D-9D012327B959}">
      <dgm:prSet/>
      <dgm:spPr/>
      <dgm:t>
        <a:bodyPr/>
        <a:lstStyle/>
        <a:p>
          <a:endParaRPr lang="en-US"/>
        </a:p>
      </dgm:t>
    </dgm:pt>
    <dgm:pt modelId="{C0C17574-F281-4EF9-95EB-ED306827187A}" type="sibTrans" cxnId="{AA290634-5531-4435-B98D-9D012327B959}">
      <dgm:prSet/>
      <dgm:spPr/>
      <dgm:t>
        <a:bodyPr/>
        <a:lstStyle/>
        <a:p>
          <a:endParaRPr lang="en-US"/>
        </a:p>
      </dgm:t>
    </dgm:pt>
    <dgm:pt modelId="{22BC865C-E3C7-43A3-A6C4-24E76A7F0415}">
      <dgm:prSet/>
      <dgm:spPr/>
      <dgm:t>
        <a:bodyPr/>
        <a:lstStyle/>
        <a:p>
          <a:pPr rtl="0"/>
          <a:r>
            <a:rPr lang="en-US" baseline="0" dirty="0" smtClean="0"/>
            <a:t>Hulling</a:t>
          </a:r>
          <a:endParaRPr lang="en-US" dirty="0"/>
        </a:p>
      </dgm:t>
    </dgm:pt>
    <dgm:pt modelId="{9D97C88A-EBAA-41DA-8BB0-1CB0B786CEB6}" type="parTrans" cxnId="{5781089B-F40A-478E-BA94-567DB03088C1}">
      <dgm:prSet/>
      <dgm:spPr/>
      <dgm:t>
        <a:bodyPr/>
        <a:lstStyle/>
        <a:p>
          <a:endParaRPr lang="en-US"/>
        </a:p>
      </dgm:t>
    </dgm:pt>
    <dgm:pt modelId="{DD7D7118-128B-46C8-9632-77C436081DAD}" type="sibTrans" cxnId="{5781089B-F40A-478E-BA94-567DB03088C1}">
      <dgm:prSet/>
      <dgm:spPr/>
      <dgm:t>
        <a:bodyPr/>
        <a:lstStyle/>
        <a:p>
          <a:endParaRPr lang="en-US"/>
        </a:p>
      </dgm:t>
    </dgm:pt>
    <dgm:pt modelId="{77D8F8C5-2978-4472-B8D8-A7F3723BD3CA}">
      <dgm:prSet/>
      <dgm:spPr/>
      <dgm:t>
        <a:bodyPr/>
        <a:lstStyle/>
        <a:p>
          <a:pPr rtl="0"/>
          <a:r>
            <a:rPr lang="en-US" baseline="0" smtClean="0"/>
            <a:t>Polishing</a:t>
          </a:r>
          <a:endParaRPr lang="en-US"/>
        </a:p>
      </dgm:t>
    </dgm:pt>
    <dgm:pt modelId="{E3DCA880-6BD7-4FC9-A7E7-52AC2EB6048E}" type="parTrans" cxnId="{72777E2B-0B01-4578-A7B0-EBCC6C852034}">
      <dgm:prSet/>
      <dgm:spPr/>
      <dgm:t>
        <a:bodyPr/>
        <a:lstStyle/>
        <a:p>
          <a:endParaRPr lang="en-US"/>
        </a:p>
      </dgm:t>
    </dgm:pt>
    <dgm:pt modelId="{EEE7294C-FE9C-4C5E-BD06-25F018E38C2C}" type="sibTrans" cxnId="{72777E2B-0B01-4578-A7B0-EBCC6C852034}">
      <dgm:prSet/>
      <dgm:spPr/>
      <dgm:t>
        <a:bodyPr/>
        <a:lstStyle/>
        <a:p>
          <a:endParaRPr lang="en-US"/>
        </a:p>
      </dgm:t>
    </dgm:pt>
    <dgm:pt modelId="{25A326F5-9997-429A-9FCA-1D291DD480EF}">
      <dgm:prSet/>
      <dgm:spPr/>
      <dgm:t>
        <a:bodyPr/>
        <a:lstStyle/>
        <a:p>
          <a:pPr rtl="0"/>
          <a:r>
            <a:rPr lang="en-US" baseline="0" dirty="0" smtClean="0"/>
            <a:t>Cleaning and sorting</a:t>
          </a:r>
          <a:endParaRPr lang="en-US" dirty="0"/>
        </a:p>
      </dgm:t>
    </dgm:pt>
    <dgm:pt modelId="{F0384966-1190-4E31-BADF-57454E944421}" type="parTrans" cxnId="{C26C3AE7-ABF5-4402-902B-CB0FC31A60D4}">
      <dgm:prSet/>
      <dgm:spPr/>
      <dgm:t>
        <a:bodyPr/>
        <a:lstStyle/>
        <a:p>
          <a:endParaRPr lang="en-US"/>
        </a:p>
      </dgm:t>
    </dgm:pt>
    <dgm:pt modelId="{9AEBD9F9-1FB4-4203-868A-E2F7038575DD}" type="sibTrans" cxnId="{C26C3AE7-ABF5-4402-902B-CB0FC31A60D4}">
      <dgm:prSet/>
      <dgm:spPr/>
      <dgm:t>
        <a:bodyPr/>
        <a:lstStyle/>
        <a:p>
          <a:endParaRPr lang="en-US"/>
        </a:p>
      </dgm:t>
    </dgm:pt>
    <dgm:pt modelId="{F45E1F9F-4158-43A3-8F05-8D69197732F5}">
      <dgm:prSet/>
      <dgm:spPr/>
      <dgm:t>
        <a:bodyPr/>
        <a:lstStyle/>
        <a:p>
          <a:pPr rtl="0"/>
          <a:r>
            <a:rPr lang="en-US" baseline="0" smtClean="0"/>
            <a:t>Grading</a:t>
          </a:r>
          <a:endParaRPr lang="en-US"/>
        </a:p>
      </dgm:t>
    </dgm:pt>
    <dgm:pt modelId="{71B20EFA-B978-49F2-BFA5-13DCFAEBB7E2}" type="parTrans" cxnId="{545CC6FD-1FBF-4139-B6F8-49A1C86D0868}">
      <dgm:prSet/>
      <dgm:spPr/>
      <dgm:t>
        <a:bodyPr/>
        <a:lstStyle/>
        <a:p>
          <a:endParaRPr lang="en-US"/>
        </a:p>
      </dgm:t>
    </dgm:pt>
    <dgm:pt modelId="{4CE20883-C5E7-4701-B3D2-68FB979AE69B}" type="sibTrans" cxnId="{545CC6FD-1FBF-4139-B6F8-49A1C86D0868}">
      <dgm:prSet/>
      <dgm:spPr/>
      <dgm:t>
        <a:bodyPr/>
        <a:lstStyle/>
        <a:p>
          <a:endParaRPr lang="en-US"/>
        </a:p>
      </dgm:t>
    </dgm:pt>
    <dgm:pt modelId="{14430B8C-6A2E-40F8-BDCF-C1342CA58B36}">
      <dgm:prSet/>
      <dgm:spPr/>
      <dgm:t>
        <a:bodyPr/>
        <a:lstStyle/>
        <a:p>
          <a:pPr rtl="0"/>
          <a:r>
            <a:rPr lang="en-US" baseline="0" smtClean="0"/>
            <a:t>Aging and storage</a:t>
          </a:r>
          <a:endParaRPr lang="en-US"/>
        </a:p>
      </dgm:t>
    </dgm:pt>
    <dgm:pt modelId="{F33F1B1B-8DCE-4BE5-9E27-A14C42564A6A}" type="parTrans" cxnId="{051AE3EB-315E-4284-A398-63A0CF51FFD4}">
      <dgm:prSet/>
      <dgm:spPr/>
      <dgm:t>
        <a:bodyPr/>
        <a:lstStyle/>
        <a:p>
          <a:endParaRPr lang="en-US"/>
        </a:p>
      </dgm:t>
    </dgm:pt>
    <dgm:pt modelId="{2C61CADE-7C96-4D2B-A0F1-2882111B5A6D}" type="sibTrans" cxnId="{051AE3EB-315E-4284-A398-63A0CF51FFD4}">
      <dgm:prSet/>
      <dgm:spPr/>
      <dgm:t>
        <a:bodyPr/>
        <a:lstStyle/>
        <a:p>
          <a:endParaRPr lang="en-US"/>
        </a:p>
      </dgm:t>
    </dgm:pt>
    <dgm:pt modelId="{D4405F48-82C6-4860-8D4D-87430E3CE997}">
      <dgm:prSet/>
      <dgm:spPr/>
      <dgm:t>
        <a:bodyPr/>
        <a:lstStyle/>
        <a:p>
          <a:pPr rtl="0"/>
          <a:r>
            <a:rPr lang="en-US" baseline="0" smtClean="0"/>
            <a:t>Roasting</a:t>
          </a:r>
          <a:endParaRPr lang="en-US"/>
        </a:p>
      </dgm:t>
    </dgm:pt>
    <dgm:pt modelId="{EDBA7444-2373-4DBC-AF8F-47C3B3486094}" type="parTrans" cxnId="{BE2B8DF5-139B-482B-9255-802474D27D78}">
      <dgm:prSet/>
      <dgm:spPr/>
      <dgm:t>
        <a:bodyPr/>
        <a:lstStyle/>
        <a:p>
          <a:endParaRPr lang="en-US"/>
        </a:p>
      </dgm:t>
    </dgm:pt>
    <dgm:pt modelId="{63916B51-BB34-4FF9-BBD7-1333E23414BC}" type="sibTrans" cxnId="{BE2B8DF5-139B-482B-9255-802474D27D78}">
      <dgm:prSet/>
      <dgm:spPr/>
      <dgm:t>
        <a:bodyPr/>
        <a:lstStyle/>
        <a:p>
          <a:endParaRPr lang="en-US"/>
        </a:p>
      </dgm:t>
    </dgm:pt>
    <dgm:pt modelId="{17783851-0CE0-4E6F-80CB-E82417D42419}">
      <dgm:prSet/>
      <dgm:spPr/>
      <dgm:t>
        <a:bodyPr/>
        <a:lstStyle/>
        <a:p>
          <a:pPr rtl="0"/>
          <a:r>
            <a:rPr lang="en-US" baseline="0" smtClean="0"/>
            <a:t>Industrial roasting</a:t>
          </a:r>
          <a:endParaRPr lang="en-US"/>
        </a:p>
      </dgm:t>
    </dgm:pt>
    <dgm:pt modelId="{05404766-40DF-4A08-BA13-A8598AB4B5A5}" type="parTrans" cxnId="{878E5946-E0F2-44C5-A427-0C6907FA312F}">
      <dgm:prSet/>
      <dgm:spPr/>
      <dgm:t>
        <a:bodyPr/>
        <a:lstStyle/>
        <a:p>
          <a:endParaRPr lang="en-US"/>
        </a:p>
      </dgm:t>
    </dgm:pt>
    <dgm:pt modelId="{2F7414F2-217E-49C7-A054-8429991D3095}" type="sibTrans" cxnId="{878E5946-E0F2-44C5-A427-0C6907FA312F}">
      <dgm:prSet/>
      <dgm:spPr/>
      <dgm:t>
        <a:bodyPr/>
        <a:lstStyle/>
        <a:p>
          <a:endParaRPr lang="en-US"/>
        </a:p>
      </dgm:t>
    </dgm:pt>
    <dgm:pt modelId="{A66DB28F-3BBB-445A-9F8C-2EEA3151DAD6}">
      <dgm:prSet/>
      <dgm:spPr/>
      <dgm:t>
        <a:bodyPr/>
        <a:lstStyle/>
        <a:p>
          <a:pPr rtl="0"/>
          <a:r>
            <a:rPr lang="en-US" baseline="0" smtClean="0"/>
            <a:t>Home roasting</a:t>
          </a:r>
          <a:endParaRPr lang="en-US"/>
        </a:p>
      </dgm:t>
    </dgm:pt>
    <dgm:pt modelId="{121A7FFA-7B00-4373-9200-A7B3273B3254}" type="parTrans" cxnId="{81B2BA27-CFC6-4233-B617-CF59573DBAE7}">
      <dgm:prSet/>
      <dgm:spPr/>
      <dgm:t>
        <a:bodyPr/>
        <a:lstStyle/>
        <a:p>
          <a:endParaRPr lang="en-US"/>
        </a:p>
      </dgm:t>
    </dgm:pt>
    <dgm:pt modelId="{C2F09175-838C-4D89-BE6A-E5B150DABF3B}" type="sibTrans" cxnId="{81B2BA27-CFC6-4233-B617-CF59573DBAE7}">
      <dgm:prSet/>
      <dgm:spPr/>
      <dgm:t>
        <a:bodyPr/>
        <a:lstStyle/>
        <a:p>
          <a:endParaRPr lang="en-US"/>
        </a:p>
      </dgm:t>
    </dgm:pt>
    <dgm:pt modelId="{ECA22878-B273-4E4C-8237-0A428A5F6188}">
      <dgm:prSet/>
      <dgm:spPr/>
      <dgm:t>
        <a:bodyPr/>
        <a:lstStyle/>
        <a:p>
          <a:pPr rtl="0"/>
          <a:r>
            <a:rPr lang="en-US" baseline="0" smtClean="0"/>
            <a:t>Grinding</a:t>
          </a:r>
          <a:endParaRPr lang="en-US"/>
        </a:p>
      </dgm:t>
    </dgm:pt>
    <dgm:pt modelId="{BAFAF002-718E-4956-93F8-8C355833A94B}" type="parTrans" cxnId="{CE45C9F3-FBFD-4B51-B354-C37D6EB858DF}">
      <dgm:prSet/>
      <dgm:spPr/>
      <dgm:t>
        <a:bodyPr/>
        <a:lstStyle/>
        <a:p>
          <a:endParaRPr lang="en-US"/>
        </a:p>
      </dgm:t>
    </dgm:pt>
    <dgm:pt modelId="{DD530598-E9BD-4570-B86F-8CD0B9AB7616}" type="sibTrans" cxnId="{CE45C9F3-FBFD-4B51-B354-C37D6EB858DF}">
      <dgm:prSet/>
      <dgm:spPr/>
      <dgm:t>
        <a:bodyPr/>
        <a:lstStyle/>
        <a:p>
          <a:endParaRPr lang="en-US"/>
        </a:p>
      </dgm:t>
    </dgm:pt>
    <dgm:pt modelId="{211FF2DD-573C-4903-985A-9E933E46F37E}">
      <dgm:prSet/>
      <dgm:spPr/>
      <dgm:t>
        <a:bodyPr/>
        <a:lstStyle/>
        <a:p>
          <a:pPr rtl="0"/>
          <a:r>
            <a:rPr lang="en-US" baseline="0" smtClean="0"/>
            <a:t>Grind type</a:t>
          </a:r>
          <a:endParaRPr lang="en-US"/>
        </a:p>
      </dgm:t>
    </dgm:pt>
    <dgm:pt modelId="{AA06D2BA-68CF-4EC4-A57A-5B7846C47970}" type="parTrans" cxnId="{1D799235-8702-472E-B57B-5DB927DFBEB1}">
      <dgm:prSet/>
      <dgm:spPr/>
      <dgm:t>
        <a:bodyPr/>
        <a:lstStyle/>
        <a:p>
          <a:endParaRPr lang="en-US"/>
        </a:p>
      </dgm:t>
    </dgm:pt>
    <dgm:pt modelId="{3B18A69D-3D98-4A5A-8830-60424EBEEDB4}" type="sibTrans" cxnId="{1D799235-8702-472E-B57B-5DB927DFBEB1}">
      <dgm:prSet/>
      <dgm:spPr/>
      <dgm:t>
        <a:bodyPr/>
        <a:lstStyle/>
        <a:p>
          <a:endParaRPr lang="en-US"/>
        </a:p>
      </dgm:t>
    </dgm:pt>
    <dgm:pt modelId="{40BD1591-EF52-46DA-B2C3-E3549BBADFD4}">
      <dgm:prSet/>
      <dgm:spPr/>
      <dgm:t>
        <a:bodyPr/>
        <a:lstStyle/>
        <a:p>
          <a:pPr rtl="0"/>
          <a:r>
            <a:rPr lang="en-US" baseline="0" smtClean="0"/>
            <a:t>Burr grinder</a:t>
          </a:r>
          <a:endParaRPr lang="en-US"/>
        </a:p>
      </dgm:t>
    </dgm:pt>
    <dgm:pt modelId="{23B602C8-0729-4120-AEC2-E568AAB017F1}" type="parTrans" cxnId="{A99B7304-72A4-4BF9-A41C-F4508FD77F85}">
      <dgm:prSet/>
      <dgm:spPr/>
      <dgm:t>
        <a:bodyPr/>
        <a:lstStyle/>
        <a:p>
          <a:endParaRPr lang="en-US"/>
        </a:p>
      </dgm:t>
    </dgm:pt>
    <dgm:pt modelId="{927B445B-FF65-4AFE-A3BC-4492594709EE}" type="sibTrans" cxnId="{A99B7304-72A4-4BF9-A41C-F4508FD77F85}">
      <dgm:prSet/>
      <dgm:spPr/>
      <dgm:t>
        <a:bodyPr/>
        <a:lstStyle/>
        <a:p>
          <a:endParaRPr lang="en-US"/>
        </a:p>
      </dgm:t>
    </dgm:pt>
    <dgm:pt modelId="{078D189C-4215-4D2C-B669-8B03544DEA45}">
      <dgm:prSet/>
      <dgm:spPr/>
      <dgm:t>
        <a:bodyPr/>
        <a:lstStyle/>
        <a:p>
          <a:pPr rtl="0"/>
          <a:r>
            <a:rPr lang="en-US" baseline="0" smtClean="0"/>
            <a:t>Blade grinder</a:t>
          </a:r>
          <a:endParaRPr lang="en-US"/>
        </a:p>
      </dgm:t>
    </dgm:pt>
    <dgm:pt modelId="{0107830C-8EF9-4EC5-8CE7-EC22B1AA7F69}" type="parTrans" cxnId="{BE637389-CA5B-4C4D-BBFB-690BCCD5EDC0}">
      <dgm:prSet/>
      <dgm:spPr/>
      <dgm:t>
        <a:bodyPr/>
        <a:lstStyle/>
        <a:p>
          <a:endParaRPr lang="en-US"/>
        </a:p>
      </dgm:t>
    </dgm:pt>
    <dgm:pt modelId="{CEA1F29A-3080-46F4-8CFF-CBC921A81A7F}" type="sibTrans" cxnId="{BE637389-CA5B-4C4D-BBFB-690BCCD5EDC0}">
      <dgm:prSet/>
      <dgm:spPr/>
      <dgm:t>
        <a:bodyPr/>
        <a:lstStyle/>
        <a:p>
          <a:endParaRPr lang="en-US"/>
        </a:p>
      </dgm:t>
    </dgm:pt>
    <dgm:pt modelId="{644FF286-6F2E-41AA-82A2-E77F8E974C64}">
      <dgm:prSet/>
      <dgm:spPr/>
      <dgm:t>
        <a:bodyPr/>
        <a:lstStyle/>
        <a:p>
          <a:pPr rtl="0"/>
          <a:r>
            <a:rPr lang="en-US" baseline="0" smtClean="0"/>
            <a:t>Brewing</a:t>
          </a:r>
          <a:endParaRPr lang="en-US"/>
        </a:p>
      </dgm:t>
    </dgm:pt>
    <dgm:pt modelId="{820CEF2F-E0FA-4B10-9D5D-6E6E08285844}" type="parTrans" cxnId="{5D689E72-2776-404F-9674-FF734928288D}">
      <dgm:prSet/>
      <dgm:spPr/>
      <dgm:t>
        <a:bodyPr/>
        <a:lstStyle/>
        <a:p>
          <a:endParaRPr lang="en-US"/>
        </a:p>
      </dgm:t>
    </dgm:pt>
    <dgm:pt modelId="{A52CB9C6-D010-4625-BFA9-5E0DF9DBC4E3}" type="sibTrans" cxnId="{5D689E72-2776-404F-9674-FF734928288D}">
      <dgm:prSet/>
      <dgm:spPr/>
      <dgm:t>
        <a:bodyPr/>
        <a:lstStyle/>
        <a:p>
          <a:endParaRPr lang="en-US"/>
        </a:p>
      </dgm:t>
    </dgm:pt>
    <dgm:pt modelId="{EF0ED0D2-CA6C-4C48-878E-A5E25A3DC789}">
      <dgm:prSet/>
      <dgm:spPr/>
      <dgm:t>
        <a:bodyPr/>
        <a:lstStyle/>
        <a:p>
          <a:pPr rtl="0"/>
          <a:r>
            <a:rPr lang="en-US" baseline="0" smtClean="0"/>
            <a:t>Boiling</a:t>
          </a:r>
          <a:endParaRPr lang="en-US"/>
        </a:p>
      </dgm:t>
    </dgm:pt>
    <dgm:pt modelId="{E337BA72-E34F-4F3B-833C-75EDB5BA7B0E}" type="parTrans" cxnId="{EE0B85D8-00AA-430D-BF4C-8E9FE87A3E3C}">
      <dgm:prSet/>
      <dgm:spPr/>
      <dgm:t>
        <a:bodyPr/>
        <a:lstStyle/>
        <a:p>
          <a:endParaRPr lang="en-US"/>
        </a:p>
      </dgm:t>
    </dgm:pt>
    <dgm:pt modelId="{9E8ABB0F-12E0-4247-BFA9-FC6A99ED77B9}" type="sibTrans" cxnId="{EE0B85D8-00AA-430D-BF4C-8E9FE87A3E3C}">
      <dgm:prSet/>
      <dgm:spPr/>
      <dgm:t>
        <a:bodyPr/>
        <a:lstStyle/>
        <a:p>
          <a:endParaRPr lang="en-US"/>
        </a:p>
      </dgm:t>
    </dgm:pt>
    <dgm:pt modelId="{0AEDAF82-6DD7-4463-AE5D-E183C287EFD8}">
      <dgm:prSet/>
      <dgm:spPr/>
      <dgm:t>
        <a:bodyPr/>
        <a:lstStyle/>
        <a:p>
          <a:pPr rtl="0"/>
          <a:r>
            <a:rPr lang="en-US" baseline="0" smtClean="0"/>
            <a:t>Steeping</a:t>
          </a:r>
          <a:endParaRPr lang="en-US"/>
        </a:p>
      </dgm:t>
    </dgm:pt>
    <dgm:pt modelId="{77A59F16-143A-4763-8BD5-36899FEB8A8B}" type="parTrans" cxnId="{E4497EA7-8B39-4A38-958A-77C4ECC0A5E6}">
      <dgm:prSet/>
      <dgm:spPr/>
      <dgm:t>
        <a:bodyPr/>
        <a:lstStyle/>
        <a:p>
          <a:endParaRPr lang="en-US"/>
        </a:p>
      </dgm:t>
    </dgm:pt>
    <dgm:pt modelId="{FEC7BEF3-E3DB-485A-987A-8C3212B34024}" type="sibTrans" cxnId="{E4497EA7-8B39-4A38-958A-77C4ECC0A5E6}">
      <dgm:prSet/>
      <dgm:spPr/>
      <dgm:t>
        <a:bodyPr/>
        <a:lstStyle/>
        <a:p>
          <a:endParaRPr lang="en-US"/>
        </a:p>
      </dgm:t>
    </dgm:pt>
    <dgm:pt modelId="{F2ECAD44-DD98-4D41-B2B4-14D14FA17797}">
      <dgm:prSet/>
      <dgm:spPr/>
      <dgm:t>
        <a:bodyPr/>
        <a:lstStyle/>
        <a:p>
          <a:pPr rtl="0"/>
          <a:r>
            <a:rPr lang="en-US" baseline="0" smtClean="0"/>
            <a:t>Pressurizing</a:t>
          </a:r>
          <a:endParaRPr lang="en-US"/>
        </a:p>
      </dgm:t>
    </dgm:pt>
    <dgm:pt modelId="{2AF1BB9C-6376-4E8E-85AF-56EA344BD350}" type="parTrans" cxnId="{90687DB9-68A8-4906-842C-4B57644D00A0}">
      <dgm:prSet/>
      <dgm:spPr/>
      <dgm:t>
        <a:bodyPr/>
        <a:lstStyle/>
        <a:p>
          <a:endParaRPr lang="en-US"/>
        </a:p>
      </dgm:t>
    </dgm:pt>
    <dgm:pt modelId="{42A8C69F-2D85-49E7-8B85-29E3F041FE51}" type="sibTrans" cxnId="{90687DB9-68A8-4906-842C-4B57644D00A0}">
      <dgm:prSet/>
      <dgm:spPr/>
      <dgm:t>
        <a:bodyPr/>
        <a:lstStyle/>
        <a:p>
          <a:endParaRPr lang="en-US"/>
        </a:p>
      </dgm:t>
    </dgm:pt>
    <dgm:pt modelId="{1978B8F7-82BE-4D83-96E1-066FED45EC1C}" type="pres">
      <dgm:prSet presAssocID="{8E170FF5-6849-4AB8-86F7-5B4EE6988A3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CE2BE5-7D6C-45FD-B2CC-150F34ADBB76}" type="pres">
      <dgm:prSet presAssocID="{8E170FF5-6849-4AB8-86F7-5B4EE6988A30}" presName="arrow" presStyleLbl="bgShp" presStyleIdx="0" presStyleCnt="1"/>
      <dgm:spPr/>
    </dgm:pt>
    <dgm:pt modelId="{7D697FE0-C282-4559-9E28-34063538EE84}" type="pres">
      <dgm:prSet presAssocID="{8E170FF5-6849-4AB8-86F7-5B4EE6988A30}" presName="linearProcess" presStyleCnt="0"/>
      <dgm:spPr/>
    </dgm:pt>
    <dgm:pt modelId="{8B62617F-F987-4F72-AD3C-C74B778030F2}" type="pres">
      <dgm:prSet presAssocID="{AE947E58-EDAA-4DB7-8320-0C8B6768AD60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7FE90-F769-4CD6-A81E-F83149D31753}" type="pres">
      <dgm:prSet presAssocID="{744E748B-C1D4-43E1-B92E-6414A66B1737}" presName="sibTrans" presStyleCnt="0"/>
      <dgm:spPr/>
    </dgm:pt>
    <dgm:pt modelId="{72BDFC7E-AF19-44FB-A33B-A1E0F0497372}" type="pres">
      <dgm:prSet presAssocID="{1A9D505C-8582-4A2D-BEFC-72DE2A514D74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4CA2B-EB75-4C62-AB52-E95B9924B4D0}" type="pres">
      <dgm:prSet presAssocID="{636B8BFE-8286-4958-86ED-F5E2C4EDF6D1}" presName="sibTrans" presStyleCnt="0"/>
      <dgm:spPr/>
    </dgm:pt>
    <dgm:pt modelId="{609733E2-ED5B-4A11-A556-ADB8F2B9D8C2}" type="pres">
      <dgm:prSet presAssocID="{E5DED4C2-C204-49BA-9247-8424F9E5BCA9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0B39C-BDB9-4C10-80D5-BBFF542FC9D3}" type="pres">
      <dgm:prSet presAssocID="{A9A14258-D422-4713-A9B6-FEA17D9C922D}" presName="sibTrans" presStyleCnt="0"/>
      <dgm:spPr/>
    </dgm:pt>
    <dgm:pt modelId="{10AB5185-E954-4578-A094-0D5DBE5EE6F4}" type="pres">
      <dgm:prSet presAssocID="{89196D31-5F39-4819-9AD1-BBBF11F2C82E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54A4C-C01A-41C8-A55C-1647C45ADAD2}" type="pres">
      <dgm:prSet presAssocID="{C0C17574-F281-4EF9-95EB-ED306827187A}" presName="sibTrans" presStyleCnt="0"/>
      <dgm:spPr/>
    </dgm:pt>
    <dgm:pt modelId="{0A8F3597-8EA2-41B8-91FE-E4282107F5AF}" type="pres">
      <dgm:prSet presAssocID="{14430B8C-6A2E-40F8-BDCF-C1342CA58B36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907A71-ECDC-44FD-BC17-D08C17C4F190}" type="pres">
      <dgm:prSet presAssocID="{2C61CADE-7C96-4D2B-A0F1-2882111B5A6D}" presName="sibTrans" presStyleCnt="0"/>
      <dgm:spPr/>
    </dgm:pt>
    <dgm:pt modelId="{C179D946-51D3-432E-87B2-6E2ABB0A3529}" type="pres">
      <dgm:prSet presAssocID="{D4405F48-82C6-4860-8D4D-87430E3CE997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69EAB-02CF-4FAA-B6D8-B181B3C63607}" type="pres">
      <dgm:prSet presAssocID="{63916B51-BB34-4FF9-BBD7-1333E23414BC}" presName="sibTrans" presStyleCnt="0"/>
      <dgm:spPr/>
    </dgm:pt>
    <dgm:pt modelId="{E09F3D63-119F-4A8E-BA53-9950A528DD90}" type="pres">
      <dgm:prSet presAssocID="{ECA22878-B273-4E4C-8237-0A428A5F6188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A62CE-19AB-4224-8DCD-A580662D7157}" type="pres">
      <dgm:prSet presAssocID="{DD530598-E9BD-4570-B86F-8CD0B9AB7616}" presName="sibTrans" presStyleCnt="0"/>
      <dgm:spPr/>
    </dgm:pt>
    <dgm:pt modelId="{5529582C-8DF2-4553-AC9C-11A01A04FC89}" type="pres">
      <dgm:prSet presAssocID="{644FF286-6F2E-41AA-82A2-E77F8E974C64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497EA7-8B39-4A38-958A-77C4ECC0A5E6}" srcId="{644FF286-6F2E-41AA-82A2-E77F8E974C64}" destId="{0AEDAF82-6DD7-4463-AE5D-E183C287EFD8}" srcOrd="1" destOrd="0" parTransId="{77A59F16-143A-4763-8BD5-36899FEB8A8B}" sibTransId="{FEC7BEF3-E3DB-485A-987A-8C3212B34024}"/>
    <dgm:cxn modelId="{1F29D897-E96D-4E84-B746-C5B10C78FD43}" type="presOf" srcId="{A66DB28F-3BBB-445A-9F8C-2EEA3151DAD6}" destId="{C179D946-51D3-432E-87B2-6E2ABB0A3529}" srcOrd="0" destOrd="2" presId="urn:microsoft.com/office/officeart/2005/8/layout/hProcess9"/>
    <dgm:cxn modelId="{867072C8-0080-4ADD-B44C-FFFEC051E2B8}" srcId="{8E170FF5-6849-4AB8-86F7-5B4EE6988A30}" destId="{E5DED4C2-C204-49BA-9247-8424F9E5BCA9}" srcOrd="2" destOrd="0" parTransId="{05BA1DD1-7EA2-47F6-ADCF-EA0A304121F9}" sibTransId="{A9A14258-D422-4713-A9B6-FEA17D9C922D}"/>
    <dgm:cxn modelId="{72777E2B-0B01-4578-A7B0-EBCC6C852034}" srcId="{89196D31-5F39-4819-9AD1-BBBF11F2C82E}" destId="{77D8F8C5-2978-4472-B8D8-A7F3723BD3CA}" srcOrd="1" destOrd="0" parTransId="{E3DCA880-6BD7-4FC9-A7E7-52AC2EB6048E}" sibTransId="{EEE7294C-FE9C-4C5E-BD06-25F018E38C2C}"/>
    <dgm:cxn modelId="{D8327958-B2A1-4059-A908-359C78AC731F}" type="presOf" srcId="{40BD1591-EF52-46DA-B2C3-E3549BBADFD4}" destId="{E09F3D63-119F-4A8E-BA53-9950A528DD90}" srcOrd="0" destOrd="2" presId="urn:microsoft.com/office/officeart/2005/8/layout/hProcess9"/>
    <dgm:cxn modelId="{9DAFB466-1159-488D-BB3D-760873D701A9}" type="presOf" srcId="{ECA22878-B273-4E4C-8237-0A428A5F6188}" destId="{E09F3D63-119F-4A8E-BA53-9950A528DD90}" srcOrd="0" destOrd="0" presId="urn:microsoft.com/office/officeart/2005/8/layout/hProcess9"/>
    <dgm:cxn modelId="{81B2BA27-CFC6-4233-B617-CF59573DBAE7}" srcId="{D4405F48-82C6-4860-8D4D-87430E3CE997}" destId="{A66DB28F-3BBB-445A-9F8C-2EEA3151DAD6}" srcOrd="1" destOrd="0" parTransId="{121A7FFA-7B00-4373-9200-A7B3273B3254}" sibTransId="{C2F09175-838C-4D89-BE6A-E5B150DABF3B}"/>
    <dgm:cxn modelId="{4E5F63F5-3AAD-4717-8889-8D9BE9C691CB}" type="presOf" srcId="{078D189C-4215-4D2C-B669-8B03544DEA45}" destId="{E09F3D63-119F-4A8E-BA53-9950A528DD90}" srcOrd="0" destOrd="3" presId="urn:microsoft.com/office/officeart/2005/8/layout/hProcess9"/>
    <dgm:cxn modelId="{878E5946-E0F2-44C5-A427-0C6907FA312F}" srcId="{D4405F48-82C6-4860-8D4D-87430E3CE997}" destId="{17783851-0CE0-4E6F-80CB-E82417D42419}" srcOrd="0" destOrd="0" parTransId="{05404766-40DF-4A08-BA13-A8598AB4B5A5}" sibTransId="{2F7414F2-217E-49C7-A054-8429991D3095}"/>
    <dgm:cxn modelId="{C5905C67-DBFC-4F1B-B1C8-EFD21CDA2C01}" type="presOf" srcId="{8E170FF5-6849-4AB8-86F7-5B4EE6988A30}" destId="{1978B8F7-82BE-4D83-96E1-066FED45EC1C}" srcOrd="0" destOrd="0" presId="urn:microsoft.com/office/officeart/2005/8/layout/hProcess9"/>
    <dgm:cxn modelId="{B02A5553-A420-419A-8DEF-E701BF0AB605}" type="presOf" srcId="{F45E1F9F-4158-43A3-8F05-8D69197732F5}" destId="{10AB5185-E954-4578-A094-0D5DBE5EE6F4}" srcOrd="0" destOrd="4" presId="urn:microsoft.com/office/officeart/2005/8/layout/hProcess9"/>
    <dgm:cxn modelId="{4230D794-5EB4-4297-A0D0-C3431FEA558F}" type="presOf" srcId="{AE947E58-EDAA-4DB7-8320-0C8B6768AD60}" destId="{8B62617F-F987-4F72-AD3C-C74B778030F2}" srcOrd="0" destOrd="0" presId="urn:microsoft.com/office/officeart/2005/8/layout/hProcess9"/>
    <dgm:cxn modelId="{E5ADE9C4-56DE-4D83-8B85-3E0688F1CDA0}" type="presOf" srcId="{14430B8C-6A2E-40F8-BDCF-C1342CA58B36}" destId="{0A8F3597-8EA2-41B8-91FE-E4282107F5AF}" srcOrd="0" destOrd="0" presId="urn:microsoft.com/office/officeart/2005/8/layout/hProcess9"/>
    <dgm:cxn modelId="{0572CB68-9EFD-4733-A6C4-AE7F0BB9E15A}" type="presOf" srcId="{77D8F8C5-2978-4472-B8D8-A7F3723BD3CA}" destId="{10AB5185-E954-4578-A094-0D5DBE5EE6F4}" srcOrd="0" destOrd="2" presId="urn:microsoft.com/office/officeart/2005/8/layout/hProcess9"/>
    <dgm:cxn modelId="{A99B7304-72A4-4BF9-A41C-F4508FD77F85}" srcId="{ECA22878-B273-4E4C-8237-0A428A5F6188}" destId="{40BD1591-EF52-46DA-B2C3-E3549BBADFD4}" srcOrd="1" destOrd="0" parTransId="{23B602C8-0729-4120-AEC2-E568AAB017F1}" sibTransId="{927B445B-FF65-4AFE-A3BC-4492594709EE}"/>
    <dgm:cxn modelId="{3F4EE892-651E-4532-AE68-7D3F27A25D65}" type="presOf" srcId="{E5DED4C2-C204-49BA-9247-8424F9E5BCA9}" destId="{609733E2-ED5B-4A11-A556-ADB8F2B9D8C2}" srcOrd="0" destOrd="0" presId="urn:microsoft.com/office/officeart/2005/8/layout/hProcess9"/>
    <dgm:cxn modelId="{90687DB9-68A8-4906-842C-4B57644D00A0}" srcId="{644FF286-6F2E-41AA-82A2-E77F8E974C64}" destId="{F2ECAD44-DD98-4D41-B2B4-14D14FA17797}" srcOrd="2" destOrd="0" parTransId="{2AF1BB9C-6376-4E8E-85AF-56EA344BD350}" sibTransId="{42A8C69F-2D85-49E7-8B85-29E3F041FE51}"/>
    <dgm:cxn modelId="{CE45C9F3-FBFD-4B51-B354-C37D6EB858DF}" srcId="{8E170FF5-6849-4AB8-86F7-5B4EE6988A30}" destId="{ECA22878-B273-4E4C-8237-0A428A5F6188}" srcOrd="6" destOrd="0" parTransId="{BAFAF002-718E-4956-93F8-8C355833A94B}" sibTransId="{DD530598-E9BD-4570-B86F-8CD0B9AB7616}"/>
    <dgm:cxn modelId="{0FFD721E-E3D9-4416-AC2A-D1CF56FBE3D4}" type="presOf" srcId="{17783851-0CE0-4E6F-80CB-E82417D42419}" destId="{C179D946-51D3-432E-87B2-6E2ABB0A3529}" srcOrd="0" destOrd="1" presId="urn:microsoft.com/office/officeart/2005/8/layout/hProcess9"/>
    <dgm:cxn modelId="{C26C3AE7-ABF5-4402-902B-CB0FC31A60D4}" srcId="{89196D31-5F39-4819-9AD1-BBBF11F2C82E}" destId="{25A326F5-9997-429A-9FCA-1D291DD480EF}" srcOrd="2" destOrd="0" parTransId="{F0384966-1190-4E31-BADF-57454E944421}" sibTransId="{9AEBD9F9-1FB4-4203-868A-E2F7038575DD}"/>
    <dgm:cxn modelId="{68E83A6F-11E0-4EF9-A479-5FD9C5BC6018}" srcId="{8E170FF5-6849-4AB8-86F7-5B4EE6988A30}" destId="{AE947E58-EDAA-4DB7-8320-0C8B6768AD60}" srcOrd="0" destOrd="0" parTransId="{3888C261-6A8B-464D-AD3A-89D5B3365F0E}" sibTransId="{744E748B-C1D4-43E1-B92E-6414A66B1737}"/>
    <dgm:cxn modelId="{EE0B85D8-00AA-430D-BF4C-8E9FE87A3E3C}" srcId="{644FF286-6F2E-41AA-82A2-E77F8E974C64}" destId="{EF0ED0D2-CA6C-4C48-878E-A5E25A3DC789}" srcOrd="0" destOrd="0" parTransId="{E337BA72-E34F-4F3B-833C-75EDB5BA7B0E}" sibTransId="{9E8ABB0F-12E0-4247-BFA9-FC6A99ED77B9}"/>
    <dgm:cxn modelId="{EFFCE396-219E-448B-AC6A-15BE6FF68698}" type="presOf" srcId="{F2ECAD44-DD98-4D41-B2B4-14D14FA17797}" destId="{5529582C-8DF2-4553-AC9C-11A01A04FC89}" srcOrd="0" destOrd="3" presId="urn:microsoft.com/office/officeart/2005/8/layout/hProcess9"/>
    <dgm:cxn modelId="{A1E54CA1-34FF-4683-96FC-4C8524C1288C}" type="presOf" srcId="{0AEDAF82-6DD7-4463-AE5D-E183C287EFD8}" destId="{5529582C-8DF2-4553-AC9C-11A01A04FC89}" srcOrd="0" destOrd="2" presId="urn:microsoft.com/office/officeart/2005/8/layout/hProcess9"/>
    <dgm:cxn modelId="{619A2E41-3ADF-460E-9B82-8AF4D208C5B8}" type="presOf" srcId="{25A326F5-9997-429A-9FCA-1D291DD480EF}" destId="{10AB5185-E954-4578-A094-0D5DBE5EE6F4}" srcOrd="0" destOrd="3" presId="urn:microsoft.com/office/officeart/2005/8/layout/hProcess9"/>
    <dgm:cxn modelId="{5781089B-F40A-478E-BA94-567DB03088C1}" srcId="{89196D31-5F39-4819-9AD1-BBBF11F2C82E}" destId="{22BC865C-E3C7-43A3-A6C4-24E76A7F0415}" srcOrd="0" destOrd="0" parTransId="{9D97C88A-EBAA-41DA-8BB0-1CB0B786CEB6}" sibTransId="{DD7D7118-128B-46C8-9632-77C436081DAD}"/>
    <dgm:cxn modelId="{84F49365-FC39-44B3-BABC-B3608C238282}" type="presOf" srcId="{D4405F48-82C6-4860-8D4D-87430E3CE997}" destId="{C179D946-51D3-432E-87B2-6E2ABB0A3529}" srcOrd="0" destOrd="0" presId="urn:microsoft.com/office/officeart/2005/8/layout/hProcess9"/>
    <dgm:cxn modelId="{D7EEA7C4-A8A3-4133-BB9D-2AF5AE45C7D9}" srcId="{E5DED4C2-C204-49BA-9247-8424F9E5BCA9}" destId="{3C4360D8-1B12-49C0-B171-1EA885177025}" srcOrd="1" destOrd="0" parTransId="{2C8EC135-EDD6-4A0B-9E99-2481D5F1E63C}" sibTransId="{C4E9A2AF-EED1-4032-A26C-04FDDB54A9B7}"/>
    <dgm:cxn modelId="{641B862D-27DD-47DC-B754-2B7B104B2541}" type="presOf" srcId="{FBF942D4-9EF4-4EDF-98FB-5E29EB3206CC}" destId="{609733E2-ED5B-4A11-A556-ADB8F2B9D8C2}" srcOrd="0" destOrd="1" presId="urn:microsoft.com/office/officeart/2005/8/layout/hProcess9"/>
    <dgm:cxn modelId="{57D5A105-4664-49EE-B69A-566B3048563B}" type="presOf" srcId="{211FF2DD-573C-4903-985A-9E933E46F37E}" destId="{E09F3D63-119F-4A8E-BA53-9950A528DD90}" srcOrd="0" destOrd="1" presId="urn:microsoft.com/office/officeart/2005/8/layout/hProcess9"/>
    <dgm:cxn modelId="{5D689E72-2776-404F-9674-FF734928288D}" srcId="{8E170FF5-6849-4AB8-86F7-5B4EE6988A30}" destId="{644FF286-6F2E-41AA-82A2-E77F8E974C64}" srcOrd="7" destOrd="0" parTransId="{820CEF2F-E0FA-4B10-9D5D-6E6E08285844}" sibTransId="{A52CB9C6-D010-4625-BFA9-5E0DF9DBC4E3}"/>
    <dgm:cxn modelId="{29FFF3E7-8F88-4DBB-9CEB-2942BB6F2B2F}" type="presOf" srcId="{EF0ED0D2-CA6C-4C48-878E-A5E25A3DC789}" destId="{5529582C-8DF2-4553-AC9C-11A01A04FC89}" srcOrd="0" destOrd="1" presId="urn:microsoft.com/office/officeart/2005/8/layout/hProcess9"/>
    <dgm:cxn modelId="{021FC3BE-22CA-458C-BC31-8C60C201E427}" type="presOf" srcId="{644FF286-6F2E-41AA-82A2-E77F8E974C64}" destId="{5529582C-8DF2-4553-AC9C-11A01A04FC89}" srcOrd="0" destOrd="0" presId="urn:microsoft.com/office/officeart/2005/8/layout/hProcess9"/>
    <dgm:cxn modelId="{A00ED63B-DF11-47C7-A46A-E3FDFE72D5CF}" srcId="{E5DED4C2-C204-49BA-9247-8424F9E5BCA9}" destId="{8ED2532F-AFC6-49E7-AFA1-A3642BFCD0F8}" srcOrd="2" destOrd="0" parTransId="{A4B2A3A4-BE73-488D-A817-05B3040147F6}" sibTransId="{C882A4E9-0E07-4C70-A419-F6F078A4651E}"/>
    <dgm:cxn modelId="{0F1C4CEB-638D-4F28-9BC6-B6A82C85AC20}" type="presOf" srcId="{3C4360D8-1B12-49C0-B171-1EA885177025}" destId="{609733E2-ED5B-4A11-A556-ADB8F2B9D8C2}" srcOrd="0" destOrd="2" presId="urn:microsoft.com/office/officeart/2005/8/layout/hProcess9"/>
    <dgm:cxn modelId="{97942728-C09F-48BE-AF68-A8A1B4901777}" srcId="{8E170FF5-6849-4AB8-86F7-5B4EE6988A30}" destId="{1A9D505C-8582-4A2D-BEFC-72DE2A514D74}" srcOrd="1" destOrd="0" parTransId="{F5E612CD-1802-400F-999B-A8AF3C003DC2}" sibTransId="{636B8BFE-8286-4958-86ED-F5E2C4EDF6D1}"/>
    <dgm:cxn modelId="{44653A85-5FCC-40E6-95AB-EAA48D221B4F}" type="presOf" srcId="{8ED2532F-AFC6-49E7-AFA1-A3642BFCD0F8}" destId="{609733E2-ED5B-4A11-A556-ADB8F2B9D8C2}" srcOrd="0" destOrd="3" presId="urn:microsoft.com/office/officeart/2005/8/layout/hProcess9"/>
    <dgm:cxn modelId="{A4E6392D-EBA7-4E36-B773-025F1E399EE1}" srcId="{E5DED4C2-C204-49BA-9247-8424F9E5BCA9}" destId="{FBF942D4-9EF4-4EDF-98FB-5E29EB3206CC}" srcOrd="0" destOrd="0" parTransId="{10BEE3BB-E725-48BA-835D-B9F41D2EFBAF}" sibTransId="{656CDA40-FDC3-4A18-8422-6483FCDCDA7F}"/>
    <dgm:cxn modelId="{BE2B8DF5-139B-482B-9255-802474D27D78}" srcId="{8E170FF5-6849-4AB8-86F7-5B4EE6988A30}" destId="{D4405F48-82C6-4860-8D4D-87430E3CE997}" srcOrd="5" destOrd="0" parTransId="{EDBA7444-2373-4DBC-AF8F-47C3B3486094}" sibTransId="{63916B51-BB34-4FF9-BBD7-1333E23414BC}"/>
    <dgm:cxn modelId="{532AE459-EB09-4D7A-A82E-3C72975C9148}" type="presOf" srcId="{1A9D505C-8582-4A2D-BEFC-72DE2A514D74}" destId="{72BDFC7E-AF19-44FB-A33B-A1E0F0497372}" srcOrd="0" destOrd="0" presId="urn:microsoft.com/office/officeart/2005/8/layout/hProcess9"/>
    <dgm:cxn modelId="{58B910FC-F452-4570-BC04-D38AFADD637F}" type="presOf" srcId="{22BC865C-E3C7-43A3-A6C4-24E76A7F0415}" destId="{10AB5185-E954-4578-A094-0D5DBE5EE6F4}" srcOrd="0" destOrd="1" presId="urn:microsoft.com/office/officeart/2005/8/layout/hProcess9"/>
    <dgm:cxn modelId="{AA290634-5531-4435-B98D-9D012327B959}" srcId="{8E170FF5-6849-4AB8-86F7-5B4EE6988A30}" destId="{89196D31-5F39-4819-9AD1-BBBF11F2C82E}" srcOrd="3" destOrd="0" parTransId="{C3DD8056-BD02-493D-96F3-621AC37E3D3F}" sibTransId="{C0C17574-F281-4EF9-95EB-ED306827187A}"/>
    <dgm:cxn modelId="{BE637389-CA5B-4C4D-BBFB-690BCCD5EDC0}" srcId="{ECA22878-B273-4E4C-8237-0A428A5F6188}" destId="{078D189C-4215-4D2C-B669-8B03544DEA45}" srcOrd="2" destOrd="0" parTransId="{0107830C-8EF9-4EC5-8CE7-EC22B1AA7F69}" sibTransId="{CEA1F29A-3080-46F4-8CFF-CBC921A81A7F}"/>
    <dgm:cxn modelId="{5B2D62A9-5217-46E7-BCF7-1FBEE21C72BF}" type="presOf" srcId="{89196D31-5F39-4819-9AD1-BBBF11F2C82E}" destId="{10AB5185-E954-4578-A094-0D5DBE5EE6F4}" srcOrd="0" destOrd="0" presId="urn:microsoft.com/office/officeart/2005/8/layout/hProcess9"/>
    <dgm:cxn modelId="{051AE3EB-315E-4284-A398-63A0CF51FFD4}" srcId="{8E170FF5-6849-4AB8-86F7-5B4EE6988A30}" destId="{14430B8C-6A2E-40F8-BDCF-C1342CA58B36}" srcOrd="4" destOrd="0" parTransId="{F33F1B1B-8DCE-4BE5-9E27-A14C42564A6A}" sibTransId="{2C61CADE-7C96-4D2B-A0F1-2882111B5A6D}"/>
    <dgm:cxn modelId="{1D799235-8702-472E-B57B-5DB927DFBEB1}" srcId="{ECA22878-B273-4E4C-8237-0A428A5F6188}" destId="{211FF2DD-573C-4903-985A-9E933E46F37E}" srcOrd="0" destOrd="0" parTransId="{AA06D2BA-68CF-4EC4-A57A-5B7846C47970}" sibTransId="{3B18A69D-3D98-4A5A-8830-60424EBEEDB4}"/>
    <dgm:cxn modelId="{545CC6FD-1FBF-4139-B6F8-49A1C86D0868}" srcId="{89196D31-5F39-4819-9AD1-BBBF11F2C82E}" destId="{F45E1F9F-4158-43A3-8F05-8D69197732F5}" srcOrd="3" destOrd="0" parTransId="{71B20EFA-B978-49F2-BFA5-13DCFAEBB7E2}" sibTransId="{4CE20883-C5E7-4701-B3D2-68FB979AE69B}"/>
    <dgm:cxn modelId="{A4E1DEE6-8B01-4DF5-A6E9-23D4019A6E5F}" type="presParOf" srcId="{1978B8F7-82BE-4D83-96E1-066FED45EC1C}" destId="{37CE2BE5-7D6C-45FD-B2CC-150F34ADBB76}" srcOrd="0" destOrd="0" presId="urn:microsoft.com/office/officeart/2005/8/layout/hProcess9"/>
    <dgm:cxn modelId="{712EF96C-FD17-4840-9A89-532EDF11EECB}" type="presParOf" srcId="{1978B8F7-82BE-4D83-96E1-066FED45EC1C}" destId="{7D697FE0-C282-4559-9E28-34063538EE84}" srcOrd="1" destOrd="0" presId="urn:microsoft.com/office/officeart/2005/8/layout/hProcess9"/>
    <dgm:cxn modelId="{E83EF19E-0739-4FD4-8047-441EA775DC4E}" type="presParOf" srcId="{7D697FE0-C282-4559-9E28-34063538EE84}" destId="{8B62617F-F987-4F72-AD3C-C74B778030F2}" srcOrd="0" destOrd="0" presId="urn:microsoft.com/office/officeart/2005/8/layout/hProcess9"/>
    <dgm:cxn modelId="{5017E975-3823-40A6-9A5E-39286445CD36}" type="presParOf" srcId="{7D697FE0-C282-4559-9E28-34063538EE84}" destId="{BEC7FE90-F769-4CD6-A81E-F83149D31753}" srcOrd="1" destOrd="0" presId="urn:microsoft.com/office/officeart/2005/8/layout/hProcess9"/>
    <dgm:cxn modelId="{8BEA5E12-FD8C-4F4F-93C6-569843FFB50B}" type="presParOf" srcId="{7D697FE0-C282-4559-9E28-34063538EE84}" destId="{72BDFC7E-AF19-44FB-A33B-A1E0F0497372}" srcOrd="2" destOrd="0" presId="urn:microsoft.com/office/officeart/2005/8/layout/hProcess9"/>
    <dgm:cxn modelId="{DF525E9E-6C57-4D94-994C-F621B36CD05D}" type="presParOf" srcId="{7D697FE0-C282-4559-9E28-34063538EE84}" destId="{9AA4CA2B-EB75-4C62-AB52-E95B9924B4D0}" srcOrd="3" destOrd="0" presId="urn:microsoft.com/office/officeart/2005/8/layout/hProcess9"/>
    <dgm:cxn modelId="{A2C0E287-E3E0-4B02-9DD6-7F70F547977C}" type="presParOf" srcId="{7D697FE0-C282-4559-9E28-34063538EE84}" destId="{609733E2-ED5B-4A11-A556-ADB8F2B9D8C2}" srcOrd="4" destOrd="0" presId="urn:microsoft.com/office/officeart/2005/8/layout/hProcess9"/>
    <dgm:cxn modelId="{7B733D43-53E8-46D6-83F2-AAA39C3A8D42}" type="presParOf" srcId="{7D697FE0-C282-4559-9E28-34063538EE84}" destId="{4660B39C-BDB9-4C10-80D5-BBFF542FC9D3}" srcOrd="5" destOrd="0" presId="urn:microsoft.com/office/officeart/2005/8/layout/hProcess9"/>
    <dgm:cxn modelId="{76EC340E-2F32-46BA-875D-EC34AD65C7F8}" type="presParOf" srcId="{7D697FE0-C282-4559-9E28-34063538EE84}" destId="{10AB5185-E954-4578-A094-0D5DBE5EE6F4}" srcOrd="6" destOrd="0" presId="urn:microsoft.com/office/officeart/2005/8/layout/hProcess9"/>
    <dgm:cxn modelId="{A2B1084F-2C88-483E-8049-4FF8A493A985}" type="presParOf" srcId="{7D697FE0-C282-4559-9E28-34063538EE84}" destId="{D2054A4C-C01A-41C8-A55C-1647C45ADAD2}" srcOrd="7" destOrd="0" presId="urn:microsoft.com/office/officeart/2005/8/layout/hProcess9"/>
    <dgm:cxn modelId="{2EBD4455-3C4F-44EA-BC6E-C9B7260B3650}" type="presParOf" srcId="{7D697FE0-C282-4559-9E28-34063538EE84}" destId="{0A8F3597-8EA2-41B8-91FE-E4282107F5AF}" srcOrd="8" destOrd="0" presId="urn:microsoft.com/office/officeart/2005/8/layout/hProcess9"/>
    <dgm:cxn modelId="{5F1D76D8-E0B5-4278-A41E-0E41A2D5B201}" type="presParOf" srcId="{7D697FE0-C282-4559-9E28-34063538EE84}" destId="{36907A71-ECDC-44FD-BC17-D08C17C4F190}" srcOrd="9" destOrd="0" presId="urn:microsoft.com/office/officeart/2005/8/layout/hProcess9"/>
    <dgm:cxn modelId="{C956EB82-28AA-418D-80AE-A8214161EA02}" type="presParOf" srcId="{7D697FE0-C282-4559-9E28-34063538EE84}" destId="{C179D946-51D3-432E-87B2-6E2ABB0A3529}" srcOrd="10" destOrd="0" presId="urn:microsoft.com/office/officeart/2005/8/layout/hProcess9"/>
    <dgm:cxn modelId="{6F724387-E6BB-4584-BF6E-CB9222B9409C}" type="presParOf" srcId="{7D697FE0-C282-4559-9E28-34063538EE84}" destId="{6EC69EAB-02CF-4FAA-B6D8-B181B3C63607}" srcOrd="11" destOrd="0" presId="urn:microsoft.com/office/officeart/2005/8/layout/hProcess9"/>
    <dgm:cxn modelId="{D3F8C499-7D60-41E6-9C53-3A3CCF0EDA11}" type="presParOf" srcId="{7D697FE0-C282-4559-9E28-34063538EE84}" destId="{E09F3D63-119F-4A8E-BA53-9950A528DD90}" srcOrd="12" destOrd="0" presId="urn:microsoft.com/office/officeart/2005/8/layout/hProcess9"/>
    <dgm:cxn modelId="{524CCD9B-4B0B-443F-8C78-4D9FA2A7D86C}" type="presParOf" srcId="{7D697FE0-C282-4559-9E28-34063538EE84}" destId="{149A62CE-19AB-4224-8DCD-A580662D7157}" srcOrd="13" destOrd="0" presId="urn:microsoft.com/office/officeart/2005/8/layout/hProcess9"/>
    <dgm:cxn modelId="{8F7A1577-A6A4-42E3-B53F-2948F8A00AAA}" type="presParOf" srcId="{7D697FE0-C282-4559-9E28-34063538EE84}" destId="{5529582C-8DF2-4553-AC9C-11A01A04FC89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7F7755-9183-46C5-A44B-FCE3D82CD23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C054F67A-BD5D-4CD5-A701-C0F3E2B64C7C}">
      <dgm:prSet/>
      <dgm:spPr/>
      <dgm:t>
        <a:bodyPr/>
        <a:lstStyle/>
        <a:p>
          <a:pPr rtl="0"/>
          <a:r>
            <a:rPr lang="en-US" baseline="0" smtClean="0"/>
            <a:t>Single-region South American</a:t>
          </a:r>
          <a:endParaRPr lang="en-US"/>
        </a:p>
      </dgm:t>
    </dgm:pt>
    <dgm:pt modelId="{66189160-4DD0-48CB-87E7-7E97D860EB98}" type="parTrans" cxnId="{660CB9CB-9CD9-47C6-8FFC-F72AEE4950A1}">
      <dgm:prSet/>
      <dgm:spPr/>
      <dgm:t>
        <a:bodyPr/>
        <a:lstStyle/>
        <a:p>
          <a:endParaRPr lang="en-US"/>
        </a:p>
      </dgm:t>
    </dgm:pt>
    <dgm:pt modelId="{333557AD-EBC4-4586-8192-191E897E4B1B}" type="sibTrans" cxnId="{660CB9CB-9CD9-47C6-8FFC-F72AEE4950A1}">
      <dgm:prSet/>
      <dgm:spPr/>
      <dgm:t>
        <a:bodyPr/>
        <a:lstStyle/>
        <a:p>
          <a:endParaRPr lang="en-US"/>
        </a:p>
      </dgm:t>
    </dgm:pt>
    <dgm:pt modelId="{FEC803EA-2B64-4EB6-8ADC-BC8D55F3E657}">
      <dgm:prSet/>
      <dgm:spPr/>
      <dgm:t>
        <a:bodyPr/>
        <a:lstStyle/>
        <a:p>
          <a:pPr rtl="0"/>
          <a:r>
            <a:rPr lang="en-US" baseline="0" smtClean="0"/>
            <a:t>Brazilian Bourbon Santos</a:t>
          </a:r>
          <a:endParaRPr lang="en-US"/>
        </a:p>
      </dgm:t>
    </dgm:pt>
    <dgm:pt modelId="{79833252-D054-486E-978F-3007EBDD35F5}" type="parTrans" cxnId="{688314B6-AB6E-4BB3-AFA5-7A076BBDF40E}">
      <dgm:prSet/>
      <dgm:spPr/>
      <dgm:t>
        <a:bodyPr/>
        <a:lstStyle/>
        <a:p>
          <a:endParaRPr lang="en-US"/>
        </a:p>
      </dgm:t>
    </dgm:pt>
    <dgm:pt modelId="{D98942D5-D6DC-46D1-8EF6-76CA5E805216}" type="sibTrans" cxnId="{688314B6-AB6E-4BB3-AFA5-7A076BBDF40E}">
      <dgm:prSet/>
      <dgm:spPr/>
      <dgm:t>
        <a:bodyPr/>
        <a:lstStyle/>
        <a:p>
          <a:endParaRPr lang="en-US"/>
        </a:p>
      </dgm:t>
    </dgm:pt>
    <dgm:pt modelId="{B119BCD5-AF4B-4588-B5D0-8A928CA301CF}">
      <dgm:prSet/>
      <dgm:spPr/>
      <dgm:t>
        <a:bodyPr/>
        <a:lstStyle/>
        <a:p>
          <a:pPr rtl="0"/>
          <a:r>
            <a:rPr lang="en-US" baseline="0" smtClean="0"/>
            <a:t>Colombian Bogota Supremo</a:t>
          </a:r>
          <a:endParaRPr lang="en-US"/>
        </a:p>
      </dgm:t>
    </dgm:pt>
    <dgm:pt modelId="{C8F7BFB9-9F93-4B85-AAF1-65DCDB18200D}" type="parTrans" cxnId="{CDA26226-AE4A-4713-9413-4E75D8B9DFAC}">
      <dgm:prSet/>
      <dgm:spPr/>
      <dgm:t>
        <a:bodyPr/>
        <a:lstStyle/>
        <a:p>
          <a:endParaRPr lang="en-US"/>
        </a:p>
      </dgm:t>
    </dgm:pt>
    <dgm:pt modelId="{15877E3D-EDD7-44FB-AABC-A9C246750729}" type="sibTrans" cxnId="{CDA26226-AE4A-4713-9413-4E75D8B9DFAC}">
      <dgm:prSet/>
      <dgm:spPr/>
      <dgm:t>
        <a:bodyPr/>
        <a:lstStyle/>
        <a:p>
          <a:endParaRPr lang="en-US"/>
        </a:p>
      </dgm:t>
    </dgm:pt>
    <dgm:pt modelId="{EE7B90B8-172B-4570-BAB9-47BE827F8B8C}">
      <dgm:prSet/>
      <dgm:spPr/>
      <dgm:t>
        <a:bodyPr/>
        <a:lstStyle/>
        <a:p>
          <a:pPr rtl="0"/>
          <a:r>
            <a:rPr lang="en-US" baseline="0" dirty="0" smtClean="0"/>
            <a:t>Costa Rican </a:t>
          </a:r>
          <a:r>
            <a:rPr lang="en-US" baseline="0" dirty="0" err="1" smtClean="0"/>
            <a:t>Tarrazu</a:t>
          </a:r>
          <a:endParaRPr lang="en-US" dirty="0"/>
        </a:p>
      </dgm:t>
    </dgm:pt>
    <dgm:pt modelId="{A1A0EEF3-E332-4F0E-BE23-443149F75E51}" type="parTrans" cxnId="{5DCCC22A-D364-4A6A-8F4D-4A7A948635B4}">
      <dgm:prSet/>
      <dgm:spPr/>
      <dgm:t>
        <a:bodyPr/>
        <a:lstStyle/>
        <a:p>
          <a:endParaRPr lang="en-US"/>
        </a:p>
      </dgm:t>
    </dgm:pt>
    <dgm:pt modelId="{6734DFCE-071B-474A-97D6-9C821DC3AB15}" type="sibTrans" cxnId="{5DCCC22A-D364-4A6A-8F4D-4A7A948635B4}">
      <dgm:prSet/>
      <dgm:spPr/>
      <dgm:t>
        <a:bodyPr/>
        <a:lstStyle/>
        <a:p>
          <a:endParaRPr lang="en-US"/>
        </a:p>
      </dgm:t>
    </dgm:pt>
    <dgm:pt modelId="{7FF05558-A8B5-464C-A034-B830833AE45D}">
      <dgm:prSet/>
      <dgm:spPr/>
      <dgm:t>
        <a:bodyPr/>
        <a:lstStyle/>
        <a:p>
          <a:pPr rtl="0"/>
          <a:r>
            <a:rPr lang="en-US" baseline="0" smtClean="0"/>
            <a:t>Guatemalan Coban</a:t>
          </a:r>
          <a:endParaRPr lang="en-US"/>
        </a:p>
      </dgm:t>
    </dgm:pt>
    <dgm:pt modelId="{6732361A-9C92-4946-A940-7515A36D77A5}" type="parTrans" cxnId="{CDF270F5-C24F-4FBA-A221-B758B65D4523}">
      <dgm:prSet/>
      <dgm:spPr/>
      <dgm:t>
        <a:bodyPr/>
        <a:lstStyle/>
        <a:p>
          <a:endParaRPr lang="en-US"/>
        </a:p>
      </dgm:t>
    </dgm:pt>
    <dgm:pt modelId="{09E204E3-B4D5-4BBF-B5FF-57A923DADC7F}" type="sibTrans" cxnId="{CDF270F5-C24F-4FBA-A221-B758B65D4523}">
      <dgm:prSet/>
      <dgm:spPr/>
      <dgm:t>
        <a:bodyPr/>
        <a:lstStyle/>
        <a:p>
          <a:endParaRPr lang="en-US"/>
        </a:p>
      </dgm:t>
    </dgm:pt>
    <dgm:pt modelId="{090D0556-0447-4FDA-9F16-D258C262C980}">
      <dgm:prSet/>
      <dgm:spPr/>
      <dgm:t>
        <a:bodyPr/>
        <a:lstStyle/>
        <a:p>
          <a:pPr rtl="0"/>
          <a:r>
            <a:rPr lang="en-US" baseline="0" smtClean="0"/>
            <a:t>Peruvian Organic</a:t>
          </a:r>
          <a:endParaRPr lang="en-US"/>
        </a:p>
      </dgm:t>
    </dgm:pt>
    <dgm:pt modelId="{8B4CFE6D-57C8-4630-A81B-D8B8EB205C00}" type="parTrans" cxnId="{7D4A4789-F122-4E84-BD27-45AA7CF7709C}">
      <dgm:prSet/>
      <dgm:spPr/>
      <dgm:t>
        <a:bodyPr/>
        <a:lstStyle/>
        <a:p>
          <a:endParaRPr lang="en-US"/>
        </a:p>
      </dgm:t>
    </dgm:pt>
    <dgm:pt modelId="{D17AD9AB-F6EB-4035-9201-6B2AB67D8FA1}" type="sibTrans" cxnId="{7D4A4789-F122-4E84-BD27-45AA7CF7709C}">
      <dgm:prSet/>
      <dgm:spPr/>
      <dgm:t>
        <a:bodyPr/>
        <a:lstStyle/>
        <a:p>
          <a:endParaRPr lang="en-US"/>
        </a:p>
      </dgm:t>
    </dgm:pt>
    <dgm:pt modelId="{F85DA5A5-93AE-46CF-837D-94D99A536A5F}">
      <dgm:prSet/>
      <dgm:spPr/>
      <dgm:t>
        <a:bodyPr/>
        <a:lstStyle/>
        <a:p>
          <a:pPr rtl="0"/>
          <a:r>
            <a:rPr lang="en-US" baseline="0" smtClean="0"/>
            <a:t>Blends</a:t>
          </a:r>
          <a:endParaRPr lang="en-US"/>
        </a:p>
      </dgm:t>
    </dgm:pt>
    <dgm:pt modelId="{DFE10C57-60C6-42AF-BBA9-B4C3D288B9F9}" type="parTrans" cxnId="{541B468E-19AC-4374-A2AF-7404CC1C6BD5}">
      <dgm:prSet/>
      <dgm:spPr/>
      <dgm:t>
        <a:bodyPr/>
        <a:lstStyle/>
        <a:p>
          <a:endParaRPr lang="en-US"/>
        </a:p>
      </dgm:t>
    </dgm:pt>
    <dgm:pt modelId="{E273AB56-2341-4FC6-927E-241A281B0D3F}" type="sibTrans" cxnId="{541B468E-19AC-4374-A2AF-7404CC1C6BD5}">
      <dgm:prSet/>
      <dgm:spPr/>
      <dgm:t>
        <a:bodyPr/>
        <a:lstStyle/>
        <a:p>
          <a:endParaRPr lang="en-US"/>
        </a:p>
      </dgm:t>
    </dgm:pt>
    <dgm:pt modelId="{FAADE027-6AD6-492C-9277-AB2D00E7A35F}">
      <dgm:prSet/>
      <dgm:spPr/>
      <dgm:t>
        <a:bodyPr/>
        <a:lstStyle/>
        <a:p>
          <a:pPr rtl="0"/>
          <a:r>
            <a:rPr lang="en-US" baseline="0" smtClean="0"/>
            <a:t>Phoenix Roast</a:t>
          </a:r>
          <a:endParaRPr lang="en-US"/>
        </a:p>
      </dgm:t>
    </dgm:pt>
    <dgm:pt modelId="{040E07D1-1A6B-4EA7-A571-67EA0076939C}" type="parTrans" cxnId="{619B106F-4C20-48ED-8457-D5FC7DCE0633}">
      <dgm:prSet/>
      <dgm:spPr/>
      <dgm:t>
        <a:bodyPr/>
        <a:lstStyle/>
        <a:p>
          <a:endParaRPr lang="en-US"/>
        </a:p>
      </dgm:t>
    </dgm:pt>
    <dgm:pt modelId="{1D96E478-9D1E-4C72-9AC9-69D07A8688FF}" type="sibTrans" cxnId="{619B106F-4C20-48ED-8457-D5FC7DCE0633}">
      <dgm:prSet/>
      <dgm:spPr/>
      <dgm:t>
        <a:bodyPr/>
        <a:lstStyle/>
        <a:p>
          <a:endParaRPr lang="en-US"/>
        </a:p>
      </dgm:t>
    </dgm:pt>
    <dgm:pt modelId="{8E1F274F-9DA5-46F5-93B3-FC6C73625C32}">
      <dgm:prSet/>
      <dgm:spPr/>
      <dgm:t>
        <a:bodyPr/>
        <a:lstStyle/>
        <a:p>
          <a:pPr rtl="0"/>
          <a:r>
            <a:rPr lang="en-US" baseline="0" smtClean="0"/>
            <a:t>Tucana Roast</a:t>
          </a:r>
          <a:endParaRPr lang="en-US"/>
        </a:p>
      </dgm:t>
    </dgm:pt>
    <dgm:pt modelId="{F259ACFE-38E1-4664-ACFA-BC0CC784D186}" type="parTrans" cxnId="{20CC1676-409C-45EC-AD5B-C82FD9866235}">
      <dgm:prSet/>
      <dgm:spPr/>
      <dgm:t>
        <a:bodyPr/>
        <a:lstStyle/>
        <a:p>
          <a:endParaRPr lang="en-US"/>
        </a:p>
      </dgm:t>
    </dgm:pt>
    <dgm:pt modelId="{646B5CD4-E69E-45CC-B979-6BD792019F77}" type="sibTrans" cxnId="{20CC1676-409C-45EC-AD5B-C82FD9866235}">
      <dgm:prSet/>
      <dgm:spPr/>
      <dgm:t>
        <a:bodyPr/>
        <a:lstStyle/>
        <a:p>
          <a:endParaRPr lang="en-US"/>
        </a:p>
      </dgm:t>
    </dgm:pt>
    <dgm:pt modelId="{ACB5BA3D-6A10-45E3-9879-F116B43A0CFD}" type="pres">
      <dgm:prSet presAssocID="{277F7755-9183-46C5-A44B-FCE3D82CD2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801CDD-59A3-4029-B482-9B4326722161}" type="pres">
      <dgm:prSet presAssocID="{C054F67A-BD5D-4CD5-A701-C0F3E2B64C7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52BAF-50E4-4DB4-884B-312AF58275F6}" type="pres">
      <dgm:prSet presAssocID="{C054F67A-BD5D-4CD5-A701-C0F3E2B64C7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736C3-EFEB-4D5E-9337-3DCC6417FC6A}" type="pres">
      <dgm:prSet presAssocID="{F85DA5A5-93AE-46CF-837D-94D99A536A5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3693F-77A3-442C-8225-E1762B48C318}" type="pres">
      <dgm:prSet presAssocID="{F85DA5A5-93AE-46CF-837D-94D99A536A5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DCC736-82A1-4687-A078-BCA205FBFD2D}" type="presOf" srcId="{277F7755-9183-46C5-A44B-FCE3D82CD239}" destId="{ACB5BA3D-6A10-45E3-9879-F116B43A0CFD}" srcOrd="0" destOrd="0" presId="urn:microsoft.com/office/officeart/2005/8/layout/vList2"/>
    <dgm:cxn modelId="{688314B6-AB6E-4BB3-AFA5-7A076BBDF40E}" srcId="{C054F67A-BD5D-4CD5-A701-C0F3E2B64C7C}" destId="{FEC803EA-2B64-4EB6-8ADC-BC8D55F3E657}" srcOrd="0" destOrd="0" parTransId="{79833252-D054-486E-978F-3007EBDD35F5}" sibTransId="{D98942D5-D6DC-46D1-8EF6-76CA5E805216}"/>
    <dgm:cxn modelId="{619B106F-4C20-48ED-8457-D5FC7DCE0633}" srcId="{F85DA5A5-93AE-46CF-837D-94D99A536A5F}" destId="{FAADE027-6AD6-492C-9277-AB2D00E7A35F}" srcOrd="0" destOrd="0" parTransId="{040E07D1-1A6B-4EA7-A571-67EA0076939C}" sibTransId="{1D96E478-9D1E-4C72-9AC9-69D07A8688FF}"/>
    <dgm:cxn modelId="{CDA26226-AE4A-4713-9413-4E75D8B9DFAC}" srcId="{C054F67A-BD5D-4CD5-A701-C0F3E2B64C7C}" destId="{B119BCD5-AF4B-4588-B5D0-8A928CA301CF}" srcOrd="1" destOrd="0" parTransId="{C8F7BFB9-9F93-4B85-AAF1-65DCDB18200D}" sibTransId="{15877E3D-EDD7-44FB-AABC-A9C246750729}"/>
    <dgm:cxn modelId="{660CB9CB-9CD9-47C6-8FFC-F72AEE4950A1}" srcId="{277F7755-9183-46C5-A44B-FCE3D82CD239}" destId="{C054F67A-BD5D-4CD5-A701-C0F3E2B64C7C}" srcOrd="0" destOrd="0" parTransId="{66189160-4DD0-48CB-87E7-7E97D860EB98}" sibTransId="{333557AD-EBC4-4586-8192-191E897E4B1B}"/>
    <dgm:cxn modelId="{15D45314-5DF7-4CA9-81E3-B872BE26F3AB}" type="presOf" srcId="{090D0556-0447-4FDA-9F16-D258C262C980}" destId="{E2652BAF-50E4-4DB4-884B-312AF58275F6}" srcOrd="0" destOrd="4" presId="urn:microsoft.com/office/officeart/2005/8/layout/vList2"/>
    <dgm:cxn modelId="{F103E549-4296-49DC-A2A6-B18CDB3D9B3F}" type="presOf" srcId="{8E1F274F-9DA5-46F5-93B3-FC6C73625C32}" destId="{1C83693F-77A3-442C-8225-E1762B48C318}" srcOrd="0" destOrd="1" presId="urn:microsoft.com/office/officeart/2005/8/layout/vList2"/>
    <dgm:cxn modelId="{7D4A4789-F122-4E84-BD27-45AA7CF7709C}" srcId="{C054F67A-BD5D-4CD5-A701-C0F3E2B64C7C}" destId="{090D0556-0447-4FDA-9F16-D258C262C980}" srcOrd="4" destOrd="0" parTransId="{8B4CFE6D-57C8-4630-A81B-D8B8EB205C00}" sibTransId="{D17AD9AB-F6EB-4035-9201-6B2AB67D8FA1}"/>
    <dgm:cxn modelId="{62642892-115E-47D5-8029-2B3F52A4B0AF}" type="presOf" srcId="{FAADE027-6AD6-492C-9277-AB2D00E7A35F}" destId="{1C83693F-77A3-442C-8225-E1762B48C318}" srcOrd="0" destOrd="0" presId="urn:microsoft.com/office/officeart/2005/8/layout/vList2"/>
    <dgm:cxn modelId="{5DCCC22A-D364-4A6A-8F4D-4A7A948635B4}" srcId="{C054F67A-BD5D-4CD5-A701-C0F3E2B64C7C}" destId="{EE7B90B8-172B-4570-BAB9-47BE827F8B8C}" srcOrd="2" destOrd="0" parTransId="{A1A0EEF3-E332-4F0E-BE23-443149F75E51}" sibTransId="{6734DFCE-071B-474A-97D6-9C821DC3AB15}"/>
    <dgm:cxn modelId="{D28B5B00-4397-4DDB-8AEA-44204925E83E}" type="presOf" srcId="{C054F67A-BD5D-4CD5-A701-C0F3E2B64C7C}" destId="{C2801CDD-59A3-4029-B482-9B4326722161}" srcOrd="0" destOrd="0" presId="urn:microsoft.com/office/officeart/2005/8/layout/vList2"/>
    <dgm:cxn modelId="{C6CFB6F4-A8DD-4EE6-B110-68C8F4309C37}" type="presOf" srcId="{7FF05558-A8B5-464C-A034-B830833AE45D}" destId="{E2652BAF-50E4-4DB4-884B-312AF58275F6}" srcOrd="0" destOrd="3" presId="urn:microsoft.com/office/officeart/2005/8/layout/vList2"/>
    <dgm:cxn modelId="{20CC1676-409C-45EC-AD5B-C82FD9866235}" srcId="{F85DA5A5-93AE-46CF-837D-94D99A536A5F}" destId="{8E1F274F-9DA5-46F5-93B3-FC6C73625C32}" srcOrd="1" destOrd="0" parTransId="{F259ACFE-38E1-4664-ACFA-BC0CC784D186}" sibTransId="{646B5CD4-E69E-45CC-B979-6BD792019F77}"/>
    <dgm:cxn modelId="{869423F1-B78D-4E0B-B22E-F2C1571982A5}" type="presOf" srcId="{F85DA5A5-93AE-46CF-837D-94D99A536A5F}" destId="{F6E736C3-EFEB-4D5E-9337-3DCC6417FC6A}" srcOrd="0" destOrd="0" presId="urn:microsoft.com/office/officeart/2005/8/layout/vList2"/>
    <dgm:cxn modelId="{8A454389-1460-435F-9671-64B321F89FD0}" type="presOf" srcId="{EE7B90B8-172B-4570-BAB9-47BE827F8B8C}" destId="{E2652BAF-50E4-4DB4-884B-312AF58275F6}" srcOrd="0" destOrd="2" presId="urn:microsoft.com/office/officeart/2005/8/layout/vList2"/>
    <dgm:cxn modelId="{CDF270F5-C24F-4FBA-A221-B758B65D4523}" srcId="{C054F67A-BD5D-4CD5-A701-C0F3E2B64C7C}" destId="{7FF05558-A8B5-464C-A034-B830833AE45D}" srcOrd="3" destOrd="0" parTransId="{6732361A-9C92-4946-A940-7515A36D77A5}" sibTransId="{09E204E3-B4D5-4BBF-B5FF-57A923DADC7F}"/>
    <dgm:cxn modelId="{40D5A0EA-0C14-45E1-BF3A-95B16DF3C4F1}" type="presOf" srcId="{FEC803EA-2B64-4EB6-8ADC-BC8D55F3E657}" destId="{E2652BAF-50E4-4DB4-884B-312AF58275F6}" srcOrd="0" destOrd="0" presId="urn:microsoft.com/office/officeart/2005/8/layout/vList2"/>
    <dgm:cxn modelId="{541B468E-19AC-4374-A2AF-7404CC1C6BD5}" srcId="{277F7755-9183-46C5-A44B-FCE3D82CD239}" destId="{F85DA5A5-93AE-46CF-837D-94D99A536A5F}" srcOrd="1" destOrd="0" parTransId="{DFE10C57-60C6-42AF-BBA9-B4C3D288B9F9}" sibTransId="{E273AB56-2341-4FC6-927E-241A281B0D3F}"/>
    <dgm:cxn modelId="{FFB47734-9658-4CB2-8831-538C29AE83C2}" type="presOf" srcId="{B119BCD5-AF4B-4588-B5D0-8A928CA301CF}" destId="{E2652BAF-50E4-4DB4-884B-312AF58275F6}" srcOrd="0" destOrd="1" presId="urn:microsoft.com/office/officeart/2005/8/layout/vList2"/>
    <dgm:cxn modelId="{27C095F7-F131-4A3E-B2F8-BD321370E123}" type="presParOf" srcId="{ACB5BA3D-6A10-45E3-9879-F116B43A0CFD}" destId="{C2801CDD-59A3-4029-B482-9B4326722161}" srcOrd="0" destOrd="0" presId="urn:microsoft.com/office/officeart/2005/8/layout/vList2"/>
    <dgm:cxn modelId="{00E58B8F-4CDA-461F-9D0A-F152C0D71C83}" type="presParOf" srcId="{ACB5BA3D-6A10-45E3-9879-F116B43A0CFD}" destId="{E2652BAF-50E4-4DB4-884B-312AF58275F6}" srcOrd="1" destOrd="0" presId="urn:microsoft.com/office/officeart/2005/8/layout/vList2"/>
    <dgm:cxn modelId="{27E00CDB-0D09-4026-811D-BD4CB62F5292}" type="presParOf" srcId="{ACB5BA3D-6A10-45E3-9879-F116B43A0CFD}" destId="{F6E736C3-EFEB-4D5E-9337-3DCC6417FC6A}" srcOrd="2" destOrd="0" presId="urn:microsoft.com/office/officeart/2005/8/layout/vList2"/>
    <dgm:cxn modelId="{40E88F4E-051C-4B60-B9CE-DE4B2C9834EF}" type="presParOf" srcId="{ACB5BA3D-6A10-45E3-9879-F116B43A0CFD}" destId="{1C83693F-77A3-442C-8225-E1762B48C31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E39679-E973-4083-95BE-5E928BB7B58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E6E1DD-2701-491A-9D55-543A1FFD29F5}">
      <dgm:prSet/>
      <dgm:spPr/>
      <dgm:t>
        <a:bodyPr/>
        <a:lstStyle/>
        <a:p>
          <a:pPr rtl="0"/>
          <a:r>
            <a:rPr lang="en-US" baseline="0" dirty="0" smtClean="0"/>
            <a:t>Future Prospects </a:t>
          </a:r>
          <a:endParaRPr lang="en-US" dirty="0"/>
        </a:p>
      </dgm:t>
    </dgm:pt>
    <dgm:pt modelId="{9C891DB0-84AF-4432-BDA9-513D5F0A53CE}" type="parTrans" cxnId="{7DA382D7-A36A-4360-999E-DAE677068E70}">
      <dgm:prSet/>
      <dgm:spPr/>
      <dgm:t>
        <a:bodyPr/>
        <a:lstStyle/>
        <a:p>
          <a:endParaRPr lang="en-US"/>
        </a:p>
      </dgm:t>
    </dgm:pt>
    <dgm:pt modelId="{1B16BB16-3195-42E2-BE36-90DCA882CDF8}" type="sibTrans" cxnId="{7DA382D7-A36A-4360-999E-DAE677068E70}">
      <dgm:prSet/>
      <dgm:spPr/>
      <dgm:t>
        <a:bodyPr/>
        <a:lstStyle/>
        <a:p>
          <a:endParaRPr lang="en-US"/>
        </a:p>
      </dgm:t>
    </dgm:pt>
    <dgm:pt modelId="{E6DB1A68-9677-408F-99B0-F644443BD1C8}">
      <dgm:prSet/>
      <dgm:spPr/>
      <dgm:t>
        <a:bodyPr/>
        <a:lstStyle/>
        <a:p>
          <a:pPr rtl="0"/>
          <a:r>
            <a:rPr lang="en-US" baseline="0" dirty="0" smtClean="0"/>
            <a:t>Immediate</a:t>
          </a:r>
          <a:endParaRPr lang="en-US" dirty="0"/>
        </a:p>
      </dgm:t>
    </dgm:pt>
    <dgm:pt modelId="{A1A3FE8B-72E4-4AAB-9584-5A845E2D703E}" type="parTrans" cxnId="{B1C3C0FF-0891-4758-87B7-2EA8E947820A}">
      <dgm:prSet/>
      <dgm:spPr/>
      <dgm:t>
        <a:bodyPr/>
        <a:lstStyle/>
        <a:p>
          <a:endParaRPr lang="en-US"/>
        </a:p>
      </dgm:t>
    </dgm:pt>
    <dgm:pt modelId="{4547C67F-8B6F-4A1E-8EC6-FD40D4F62AF4}" type="sibTrans" cxnId="{B1C3C0FF-0891-4758-87B7-2EA8E947820A}">
      <dgm:prSet/>
      <dgm:spPr/>
      <dgm:t>
        <a:bodyPr/>
        <a:lstStyle/>
        <a:p>
          <a:endParaRPr lang="en-US"/>
        </a:p>
      </dgm:t>
    </dgm:pt>
    <dgm:pt modelId="{5C80B787-7815-468F-B074-90A56A88C360}">
      <dgm:prSet/>
      <dgm:spPr/>
      <dgm:t>
        <a:bodyPr/>
        <a:lstStyle/>
        <a:p>
          <a:pPr rtl="0"/>
          <a:r>
            <a:rPr lang="en-US" baseline="0" smtClean="0"/>
            <a:t>Long term</a:t>
          </a:r>
          <a:endParaRPr lang="en-US"/>
        </a:p>
      </dgm:t>
    </dgm:pt>
    <dgm:pt modelId="{AF056F39-695B-4C32-8AF7-9562500B2A9C}" type="parTrans" cxnId="{4E40B2F8-A9FD-4919-B0BE-260270ECD9E2}">
      <dgm:prSet/>
      <dgm:spPr/>
      <dgm:t>
        <a:bodyPr/>
        <a:lstStyle/>
        <a:p>
          <a:endParaRPr lang="en-US"/>
        </a:p>
      </dgm:t>
    </dgm:pt>
    <dgm:pt modelId="{389AA369-0B89-43DF-A196-F0EFFE96721A}" type="sibTrans" cxnId="{4E40B2F8-A9FD-4919-B0BE-260270ECD9E2}">
      <dgm:prSet/>
      <dgm:spPr/>
      <dgm:t>
        <a:bodyPr/>
        <a:lstStyle/>
        <a:p>
          <a:endParaRPr lang="en-US"/>
        </a:p>
      </dgm:t>
    </dgm:pt>
    <dgm:pt modelId="{7F8CA4F9-3595-4DB1-8D30-615B8C01A2BE}">
      <dgm:prSet/>
      <dgm:spPr/>
      <dgm:t>
        <a:bodyPr/>
        <a:lstStyle/>
        <a:p>
          <a:pPr rtl="0"/>
          <a:r>
            <a:rPr lang="en-US" dirty="0" smtClean="0"/>
            <a:t>2015 Sales by region and product</a:t>
          </a:r>
          <a:endParaRPr lang="en-US" dirty="0"/>
        </a:p>
      </dgm:t>
    </dgm:pt>
    <dgm:pt modelId="{17F32DF4-6F83-4A19-92B4-CD4726CEE95D}" type="parTrans" cxnId="{CD3F0D51-C7E7-4F10-9C8E-2C08C73A0AC3}">
      <dgm:prSet/>
      <dgm:spPr/>
      <dgm:t>
        <a:bodyPr/>
        <a:lstStyle/>
        <a:p>
          <a:endParaRPr lang="en-US"/>
        </a:p>
      </dgm:t>
    </dgm:pt>
    <dgm:pt modelId="{4754DA02-C830-457C-ADC2-7AB194A71D7C}" type="sibTrans" cxnId="{CD3F0D51-C7E7-4F10-9C8E-2C08C73A0AC3}">
      <dgm:prSet/>
      <dgm:spPr/>
      <dgm:t>
        <a:bodyPr/>
        <a:lstStyle/>
        <a:p>
          <a:endParaRPr lang="en-US"/>
        </a:p>
      </dgm:t>
    </dgm:pt>
    <dgm:pt modelId="{B1C5C086-7010-491D-9CA2-19A39E9BB88C}" type="pres">
      <dgm:prSet presAssocID="{2FE39679-E973-4083-95BE-5E928BB7B5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D12417-0DEE-40F5-B59F-3CE39FBB98A0}" type="pres">
      <dgm:prSet presAssocID="{7F8CA4F9-3595-4DB1-8D30-615B8C01A2B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7E518-13CA-4C54-864C-E878528C26AA}" type="pres">
      <dgm:prSet presAssocID="{4754DA02-C830-457C-ADC2-7AB194A71D7C}" presName="spacer" presStyleCnt="0"/>
      <dgm:spPr/>
    </dgm:pt>
    <dgm:pt modelId="{E50E5BE7-F89E-4CE4-BBFC-7DB4AD9AE532}" type="pres">
      <dgm:prSet presAssocID="{E4E6E1DD-2701-491A-9D55-543A1FFD29F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04AC-9A97-4A5B-97DD-7332C8994A20}" type="pres">
      <dgm:prSet presAssocID="{E4E6E1DD-2701-491A-9D55-543A1FFD29F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3F0D51-C7E7-4F10-9C8E-2C08C73A0AC3}" srcId="{2FE39679-E973-4083-95BE-5E928BB7B589}" destId="{7F8CA4F9-3595-4DB1-8D30-615B8C01A2BE}" srcOrd="0" destOrd="0" parTransId="{17F32DF4-6F83-4A19-92B4-CD4726CEE95D}" sibTransId="{4754DA02-C830-457C-ADC2-7AB194A71D7C}"/>
    <dgm:cxn modelId="{133546FC-F78B-49D5-A15E-0EED14B333D8}" type="presOf" srcId="{5C80B787-7815-468F-B074-90A56A88C360}" destId="{04E704AC-9A97-4A5B-97DD-7332C8994A20}" srcOrd="0" destOrd="1" presId="urn:microsoft.com/office/officeart/2005/8/layout/vList2"/>
    <dgm:cxn modelId="{EAD59939-0B21-47D4-BAB0-D6D14958B60B}" type="presOf" srcId="{E4E6E1DD-2701-491A-9D55-543A1FFD29F5}" destId="{E50E5BE7-F89E-4CE4-BBFC-7DB4AD9AE532}" srcOrd="0" destOrd="0" presId="urn:microsoft.com/office/officeart/2005/8/layout/vList2"/>
    <dgm:cxn modelId="{A990DBC2-6D1B-499E-9654-435D28F7C801}" type="presOf" srcId="{2FE39679-E973-4083-95BE-5E928BB7B589}" destId="{B1C5C086-7010-491D-9CA2-19A39E9BB88C}" srcOrd="0" destOrd="0" presId="urn:microsoft.com/office/officeart/2005/8/layout/vList2"/>
    <dgm:cxn modelId="{541CCF24-A90B-4DD8-9769-0AF533E4A99B}" type="presOf" srcId="{E6DB1A68-9677-408F-99B0-F644443BD1C8}" destId="{04E704AC-9A97-4A5B-97DD-7332C8994A20}" srcOrd="0" destOrd="0" presId="urn:microsoft.com/office/officeart/2005/8/layout/vList2"/>
    <dgm:cxn modelId="{7DA382D7-A36A-4360-999E-DAE677068E70}" srcId="{2FE39679-E973-4083-95BE-5E928BB7B589}" destId="{E4E6E1DD-2701-491A-9D55-543A1FFD29F5}" srcOrd="1" destOrd="0" parTransId="{9C891DB0-84AF-4432-BDA9-513D5F0A53CE}" sibTransId="{1B16BB16-3195-42E2-BE36-90DCA882CDF8}"/>
    <dgm:cxn modelId="{D6ABBCB3-931F-492D-BC5A-089CCA4D6C23}" type="presOf" srcId="{7F8CA4F9-3595-4DB1-8D30-615B8C01A2BE}" destId="{34D12417-0DEE-40F5-B59F-3CE39FBB98A0}" srcOrd="0" destOrd="0" presId="urn:microsoft.com/office/officeart/2005/8/layout/vList2"/>
    <dgm:cxn modelId="{4E40B2F8-A9FD-4919-B0BE-260270ECD9E2}" srcId="{E4E6E1DD-2701-491A-9D55-543A1FFD29F5}" destId="{5C80B787-7815-468F-B074-90A56A88C360}" srcOrd="1" destOrd="0" parTransId="{AF056F39-695B-4C32-8AF7-9562500B2A9C}" sibTransId="{389AA369-0B89-43DF-A196-F0EFFE96721A}"/>
    <dgm:cxn modelId="{B1C3C0FF-0891-4758-87B7-2EA8E947820A}" srcId="{E4E6E1DD-2701-491A-9D55-543A1FFD29F5}" destId="{E6DB1A68-9677-408F-99B0-F644443BD1C8}" srcOrd="0" destOrd="0" parTransId="{A1A3FE8B-72E4-4AAB-9584-5A845E2D703E}" sibTransId="{4547C67F-8B6F-4A1E-8EC6-FD40D4F62AF4}"/>
    <dgm:cxn modelId="{8E36FD7B-FFC3-4BE9-AABC-7C0D138BED3E}" type="presParOf" srcId="{B1C5C086-7010-491D-9CA2-19A39E9BB88C}" destId="{34D12417-0DEE-40F5-B59F-3CE39FBB98A0}" srcOrd="0" destOrd="0" presId="urn:microsoft.com/office/officeart/2005/8/layout/vList2"/>
    <dgm:cxn modelId="{23FFDD0A-11D7-4C04-A79B-0B51C7D1A773}" type="presParOf" srcId="{B1C5C086-7010-491D-9CA2-19A39E9BB88C}" destId="{EA27E518-13CA-4C54-864C-E878528C26AA}" srcOrd="1" destOrd="0" presId="urn:microsoft.com/office/officeart/2005/8/layout/vList2"/>
    <dgm:cxn modelId="{884EF73E-2872-4A8B-9997-C012C813C8B6}" type="presParOf" srcId="{B1C5C086-7010-491D-9CA2-19A39E9BB88C}" destId="{E50E5BE7-F89E-4CE4-BBFC-7DB4AD9AE532}" srcOrd="2" destOrd="0" presId="urn:microsoft.com/office/officeart/2005/8/layout/vList2"/>
    <dgm:cxn modelId="{F84E3602-3ADD-4632-BA99-73B5258D6724}" type="presParOf" srcId="{B1C5C086-7010-491D-9CA2-19A39E9BB88C}" destId="{04E704AC-9A97-4A5B-97DD-7332C8994A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8CBD3-0DDB-4D1C-B937-4EF86EA35AA3}">
      <dsp:nvSpPr>
        <dsp:cNvPr id="0" name=""/>
        <dsp:cNvSpPr/>
      </dsp:nvSpPr>
      <dsp:spPr>
        <a:xfrm>
          <a:off x="8214394" y="4057686"/>
          <a:ext cx="356762" cy="1150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1150559"/>
              </a:lnTo>
              <a:lnTo>
                <a:pt x="356762" y="115055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25BE-ABB7-4690-85A1-5C1FCB9976CD}">
      <dsp:nvSpPr>
        <dsp:cNvPr id="0" name=""/>
        <dsp:cNvSpPr/>
      </dsp:nvSpPr>
      <dsp:spPr>
        <a:xfrm>
          <a:off x="8214394" y="4057686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383519"/>
              </a:lnTo>
              <a:lnTo>
                <a:pt x="356762" y="38351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B3C69-1BC2-4B98-BF02-CCA5963DB9C0}">
      <dsp:nvSpPr>
        <dsp:cNvPr id="0" name=""/>
        <dsp:cNvSpPr/>
      </dsp:nvSpPr>
      <dsp:spPr>
        <a:xfrm>
          <a:off x="8214394" y="3674166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383519"/>
              </a:moveTo>
              <a:lnTo>
                <a:pt x="178381" y="38351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2667F-0AD3-4727-92FA-11B3C7641DD9}">
      <dsp:nvSpPr>
        <dsp:cNvPr id="0" name=""/>
        <dsp:cNvSpPr/>
      </dsp:nvSpPr>
      <dsp:spPr>
        <a:xfrm>
          <a:off x="8214394" y="2907127"/>
          <a:ext cx="356762" cy="1150559"/>
        </a:xfrm>
        <a:custGeom>
          <a:avLst/>
          <a:gdLst/>
          <a:ahLst/>
          <a:cxnLst/>
          <a:rect l="0" t="0" r="0" b="0"/>
          <a:pathLst>
            <a:path>
              <a:moveTo>
                <a:pt x="0" y="1150559"/>
              </a:moveTo>
              <a:lnTo>
                <a:pt x="178381" y="115055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C0C9B6-7DFC-47C5-8179-0593925DF8D2}">
      <dsp:nvSpPr>
        <dsp:cNvPr id="0" name=""/>
        <dsp:cNvSpPr/>
      </dsp:nvSpPr>
      <dsp:spPr>
        <a:xfrm>
          <a:off x="6073819" y="4011966"/>
          <a:ext cx="3567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762" y="4572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0F4A5-D650-4E38-B1CC-CAD4E475C63C}">
      <dsp:nvSpPr>
        <dsp:cNvPr id="0" name=""/>
        <dsp:cNvSpPr/>
      </dsp:nvSpPr>
      <dsp:spPr>
        <a:xfrm>
          <a:off x="3933244" y="2715367"/>
          <a:ext cx="356762" cy="1342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1342319"/>
              </a:lnTo>
              <a:lnTo>
                <a:pt x="356762" y="134231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CF514-41F6-478F-B77F-814AEBF0ECD0}">
      <dsp:nvSpPr>
        <dsp:cNvPr id="0" name=""/>
        <dsp:cNvSpPr/>
      </dsp:nvSpPr>
      <dsp:spPr>
        <a:xfrm>
          <a:off x="6073819" y="3244926"/>
          <a:ext cx="3567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762" y="4572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40C85-0BAA-4161-ABD0-3301CF232D6C}">
      <dsp:nvSpPr>
        <dsp:cNvPr id="0" name=""/>
        <dsp:cNvSpPr/>
      </dsp:nvSpPr>
      <dsp:spPr>
        <a:xfrm>
          <a:off x="3933244" y="2715367"/>
          <a:ext cx="356762" cy="575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575279"/>
              </a:lnTo>
              <a:lnTo>
                <a:pt x="356762" y="57527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1146A-0E1A-43ED-89EE-1275870A7174}">
      <dsp:nvSpPr>
        <dsp:cNvPr id="0" name=""/>
        <dsp:cNvSpPr/>
      </dsp:nvSpPr>
      <dsp:spPr>
        <a:xfrm>
          <a:off x="6073819" y="2477887"/>
          <a:ext cx="3567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762" y="4572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F4FC37-69A8-45FA-99EA-F50FB15A0DEE}">
      <dsp:nvSpPr>
        <dsp:cNvPr id="0" name=""/>
        <dsp:cNvSpPr/>
      </dsp:nvSpPr>
      <dsp:spPr>
        <a:xfrm>
          <a:off x="3933244" y="2523607"/>
          <a:ext cx="356762" cy="191759"/>
        </a:xfrm>
        <a:custGeom>
          <a:avLst/>
          <a:gdLst/>
          <a:ahLst/>
          <a:cxnLst/>
          <a:rect l="0" t="0" r="0" b="0"/>
          <a:pathLst>
            <a:path>
              <a:moveTo>
                <a:pt x="0" y="191759"/>
              </a:moveTo>
              <a:lnTo>
                <a:pt x="178381" y="19175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3F38D-FAA6-4962-83BE-7824AF1F1EF8}">
      <dsp:nvSpPr>
        <dsp:cNvPr id="0" name=""/>
        <dsp:cNvSpPr/>
      </dsp:nvSpPr>
      <dsp:spPr>
        <a:xfrm>
          <a:off x="6073819" y="1373047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383519"/>
              </a:lnTo>
              <a:lnTo>
                <a:pt x="356762" y="38351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29F57-E525-4D70-8E13-436A6196820E}">
      <dsp:nvSpPr>
        <dsp:cNvPr id="0" name=""/>
        <dsp:cNvSpPr/>
      </dsp:nvSpPr>
      <dsp:spPr>
        <a:xfrm>
          <a:off x="8214394" y="989528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381" y="0"/>
              </a:lnTo>
              <a:lnTo>
                <a:pt x="178381" y="383519"/>
              </a:lnTo>
              <a:lnTo>
                <a:pt x="356762" y="383519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54901-A42D-4E32-972B-83088DFD79F7}">
      <dsp:nvSpPr>
        <dsp:cNvPr id="0" name=""/>
        <dsp:cNvSpPr/>
      </dsp:nvSpPr>
      <dsp:spPr>
        <a:xfrm>
          <a:off x="8214394" y="606008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383519"/>
              </a:moveTo>
              <a:lnTo>
                <a:pt x="178381" y="38351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CA009-76C7-4227-AB96-E419A7834B9B}">
      <dsp:nvSpPr>
        <dsp:cNvPr id="0" name=""/>
        <dsp:cNvSpPr/>
      </dsp:nvSpPr>
      <dsp:spPr>
        <a:xfrm>
          <a:off x="6073819" y="989528"/>
          <a:ext cx="356762" cy="383519"/>
        </a:xfrm>
        <a:custGeom>
          <a:avLst/>
          <a:gdLst/>
          <a:ahLst/>
          <a:cxnLst/>
          <a:rect l="0" t="0" r="0" b="0"/>
          <a:pathLst>
            <a:path>
              <a:moveTo>
                <a:pt x="0" y="383519"/>
              </a:moveTo>
              <a:lnTo>
                <a:pt x="178381" y="38351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BED58-28DB-46A5-883E-170575D30C5E}">
      <dsp:nvSpPr>
        <dsp:cNvPr id="0" name=""/>
        <dsp:cNvSpPr/>
      </dsp:nvSpPr>
      <dsp:spPr>
        <a:xfrm>
          <a:off x="3933244" y="1373047"/>
          <a:ext cx="356762" cy="1342319"/>
        </a:xfrm>
        <a:custGeom>
          <a:avLst/>
          <a:gdLst/>
          <a:ahLst/>
          <a:cxnLst/>
          <a:rect l="0" t="0" r="0" b="0"/>
          <a:pathLst>
            <a:path>
              <a:moveTo>
                <a:pt x="0" y="1342319"/>
              </a:moveTo>
              <a:lnTo>
                <a:pt x="178381" y="1342319"/>
              </a:lnTo>
              <a:lnTo>
                <a:pt x="178381" y="0"/>
              </a:lnTo>
              <a:lnTo>
                <a:pt x="356762" y="0"/>
              </a:lnTo>
            </a:path>
          </a:pathLst>
        </a:custGeom>
        <a:noFill/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038717-06B6-4BFB-BB82-F55AB9E36652}">
      <dsp:nvSpPr>
        <dsp:cNvPr id="0" name=""/>
        <dsp:cNvSpPr/>
      </dsp:nvSpPr>
      <dsp:spPr>
        <a:xfrm>
          <a:off x="1792668" y="2669647"/>
          <a:ext cx="3567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762" y="45720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97C94-8240-4CFC-9AC5-B57DA642A9BC}">
      <dsp:nvSpPr>
        <dsp:cNvPr id="0" name=""/>
        <dsp:cNvSpPr/>
      </dsp:nvSpPr>
      <dsp:spPr>
        <a:xfrm>
          <a:off x="8855" y="244333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Piya Krishnamurti</a:t>
          </a:r>
          <a:br>
            <a:rPr lang="en-US" sz="1400" kern="1200" baseline="0" smtClean="0"/>
          </a:br>
          <a:r>
            <a:rPr lang="en-US" sz="1400" kern="1200" baseline="0" smtClean="0"/>
            <a:t>President</a:t>
          </a:r>
          <a:endParaRPr lang="en-US" sz="1400" kern="1200"/>
        </a:p>
      </dsp:txBody>
      <dsp:txXfrm>
        <a:off x="8855" y="2443335"/>
        <a:ext cx="1783812" cy="544062"/>
      </dsp:txXfrm>
    </dsp:sp>
    <dsp:sp modelId="{82A7B147-DB74-4B4E-AF7E-24BBDCFFB210}">
      <dsp:nvSpPr>
        <dsp:cNvPr id="0" name=""/>
        <dsp:cNvSpPr/>
      </dsp:nvSpPr>
      <dsp:spPr>
        <a:xfrm>
          <a:off x="2149431" y="244333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Ron Patterson</a:t>
          </a:r>
          <a:br>
            <a:rPr lang="en-US" sz="1400" kern="1200" baseline="0" smtClean="0"/>
          </a:br>
          <a:r>
            <a:rPr lang="en-US" sz="1400" kern="1200" baseline="0" smtClean="0"/>
            <a:t>Financial Guru</a:t>
          </a:r>
          <a:endParaRPr lang="en-US" sz="1400" kern="1200"/>
        </a:p>
      </dsp:txBody>
      <dsp:txXfrm>
        <a:off x="2149431" y="2443335"/>
        <a:ext cx="1783812" cy="544062"/>
      </dsp:txXfrm>
    </dsp:sp>
    <dsp:sp modelId="{B1360F29-BA1E-48B4-86FA-1DF5C8A0C746}">
      <dsp:nvSpPr>
        <dsp:cNvPr id="0" name=""/>
        <dsp:cNvSpPr/>
      </dsp:nvSpPr>
      <dsp:spPr>
        <a:xfrm>
          <a:off x="4290006" y="1101016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Pat Aubergine</a:t>
          </a:r>
          <a:br>
            <a:rPr lang="en-US" sz="1400" kern="1200" baseline="0" smtClean="0"/>
          </a:br>
          <a:r>
            <a:rPr lang="en-US" sz="1400" kern="1200" baseline="0" smtClean="0"/>
            <a:t>Operations</a:t>
          </a:r>
          <a:endParaRPr lang="en-US" sz="1400" kern="1200"/>
        </a:p>
      </dsp:txBody>
      <dsp:txXfrm>
        <a:off x="4290006" y="1101016"/>
        <a:ext cx="1783812" cy="544062"/>
      </dsp:txXfrm>
    </dsp:sp>
    <dsp:sp modelId="{CC9AD532-7F7B-4D36-A740-82A9A953BF7F}">
      <dsp:nvSpPr>
        <dsp:cNvPr id="0" name=""/>
        <dsp:cNvSpPr/>
      </dsp:nvSpPr>
      <dsp:spPr>
        <a:xfrm>
          <a:off x="6430581" y="717496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Freya Gudmundsdottir</a:t>
          </a:r>
          <a:br>
            <a:rPr lang="en-US" sz="1400" kern="1200" baseline="0" smtClean="0"/>
          </a:br>
          <a:r>
            <a:rPr lang="en-US" sz="1400" kern="1200" baseline="0" smtClean="0"/>
            <a:t>Distribution</a:t>
          </a:r>
          <a:endParaRPr lang="en-US" sz="1400" kern="1200"/>
        </a:p>
      </dsp:txBody>
      <dsp:txXfrm>
        <a:off x="6430581" y="717496"/>
        <a:ext cx="1783812" cy="544062"/>
      </dsp:txXfrm>
    </dsp:sp>
    <dsp:sp modelId="{9710BAB5-B475-40B5-89E6-B5AAD48D9FA9}">
      <dsp:nvSpPr>
        <dsp:cNvPr id="0" name=""/>
        <dsp:cNvSpPr/>
      </dsp:nvSpPr>
      <dsp:spPr>
        <a:xfrm>
          <a:off x="8571157" y="333977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Chip Krealm</a:t>
          </a:r>
          <a:br>
            <a:rPr lang="en-US" sz="1400" kern="1200" baseline="0" smtClean="0"/>
          </a:br>
          <a:r>
            <a:rPr lang="en-US" sz="1400" kern="1200" baseline="0" smtClean="0"/>
            <a:t>Warehouse</a:t>
          </a:r>
          <a:endParaRPr lang="en-US" sz="1400" kern="1200"/>
        </a:p>
      </dsp:txBody>
      <dsp:txXfrm>
        <a:off x="8571157" y="333977"/>
        <a:ext cx="1783812" cy="544062"/>
      </dsp:txXfrm>
    </dsp:sp>
    <dsp:sp modelId="{1898BB08-EB89-4945-89DF-6BDC29BDB32C}">
      <dsp:nvSpPr>
        <dsp:cNvPr id="0" name=""/>
        <dsp:cNvSpPr/>
      </dsp:nvSpPr>
      <dsp:spPr>
        <a:xfrm>
          <a:off x="8571157" y="1101016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Karl Maria von Leibniz</a:t>
          </a:r>
          <a:br>
            <a:rPr lang="en-US" sz="1400" kern="1200" baseline="0" smtClean="0"/>
          </a:br>
          <a:r>
            <a:rPr lang="en-US" sz="1400" kern="1200" baseline="0" smtClean="0"/>
            <a:t>Warehouse</a:t>
          </a:r>
          <a:endParaRPr lang="en-US" sz="1400" kern="1200"/>
        </a:p>
      </dsp:txBody>
      <dsp:txXfrm>
        <a:off x="8571157" y="1101016"/>
        <a:ext cx="1783812" cy="544062"/>
      </dsp:txXfrm>
    </dsp:sp>
    <dsp:sp modelId="{497C739A-6BE6-4A68-8705-3E659D07B21B}">
      <dsp:nvSpPr>
        <dsp:cNvPr id="0" name=""/>
        <dsp:cNvSpPr/>
      </dsp:nvSpPr>
      <dsp:spPr>
        <a:xfrm>
          <a:off x="6430581" y="1484536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/>
            <a:t>Thor </a:t>
          </a:r>
          <a:r>
            <a:rPr lang="en-US" sz="1400" kern="1200" baseline="0" dirty="0" err="1" smtClean="0"/>
            <a:t>Martensson</a:t>
          </a:r>
          <a:r>
            <a:rPr lang="en-US" sz="1400" kern="1200" baseline="0" dirty="0" smtClean="0"/>
            <a:t/>
          </a:r>
          <a:br>
            <a:rPr lang="en-US" sz="1400" kern="1200" baseline="0" dirty="0" smtClean="0"/>
          </a:br>
          <a:r>
            <a:rPr lang="en-US" sz="1400" kern="1200" baseline="0" dirty="0" smtClean="0"/>
            <a:t>Facilities &amp; Maintenance</a:t>
          </a:r>
          <a:endParaRPr lang="en-US" sz="1400" kern="1200" dirty="0"/>
        </a:p>
      </dsp:txBody>
      <dsp:txXfrm>
        <a:off x="6430581" y="1484536"/>
        <a:ext cx="1783812" cy="544062"/>
      </dsp:txXfrm>
    </dsp:sp>
    <dsp:sp modelId="{63A3FD27-7274-4032-B757-71F00928A692}">
      <dsp:nvSpPr>
        <dsp:cNvPr id="0" name=""/>
        <dsp:cNvSpPr/>
      </dsp:nvSpPr>
      <dsp:spPr>
        <a:xfrm>
          <a:off x="4290006" y="225157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Stephen Westlein</a:t>
          </a:r>
          <a:br>
            <a:rPr lang="en-US" sz="1400" kern="1200" baseline="0" smtClean="0"/>
          </a:br>
          <a:r>
            <a:rPr lang="en-US" sz="1400" kern="1200" baseline="0" smtClean="0"/>
            <a:t>Master Roaster</a:t>
          </a:r>
          <a:endParaRPr lang="en-US" sz="1400" kern="1200"/>
        </a:p>
      </dsp:txBody>
      <dsp:txXfrm>
        <a:off x="4290006" y="2251575"/>
        <a:ext cx="1783812" cy="544062"/>
      </dsp:txXfrm>
    </dsp:sp>
    <dsp:sp modelId="{71219745-D761-4B9E-B1F6-FBA9615CD4DF}">
      <dsp:nvSpPr>
        <dsp:cNvPr id="0" name=""/>
        <dsp:cNvSpPr/>
      </dsp:nvSpPr>
      <dsp:spPr>
        <a:xfrm>
          <a:off x="6430581" y="225157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Bubba Jean Meniscus</a:t>
          </a:r>
          <a:br>
            <a:rPr lang="en-US" sz="1400" kern="1200" baseline="0" smtClean="0"/>
          </a:br>
          <a:r>
            <a:rPr lang="en-US" sz="1400" kern="1200" baseline="0" smtClean="0"/>
            <a:t>Assistant Roaster</a:t>
          </a:r>
          <a:endParaRPr lang="en-US" sz="1400" kern="1200"/>
        </a:p>
      </dsp:txBody>
      <dsp:txXfrm>
        <a:off x="6430581" y="2251575"/>
        <a:ext cx="1783812" cy="544062"/>
      </dsp:txXfrm>
    </dsp:sp>
    <dsp:sp modelId="{4E98EB71-BCFA-4EFC-BB2E-E54BB8DE62DE}">
      <dsp:nvSpPr>
        <dsp:cNvPr id="0" name=""/>
        <dsp:cNvSpPr/>
      </dsp:nvSpPr>
      <dsp:spPr>
        <a:xfrm>
          <a:off x="4290006" y="301861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Gina Hernandez</a:t>
          </a:r>
          <a:br>
            <a:rPr lang="en-US" sz="1400" kern="1200" baseline="0" smtClean="0"/>
          </a:br>
          <a:r>
            <a:rPr lang="en-US" sz="1400" kern="1200" baseline="0" smtClean="0"/>
            <a:t>PR Director</a:t>
          </a:r>
          <a:endParaRPr lang="en-US" sz="1400" kern="1200"/>
        </a:p>
      </dsp:txBody>
      <dsp:txXfrm>
        <a:off x="4290006" y="3018615"/>
        <a:ext cx="1783812" cy="544062"/>
      </dsp:txXfrm>
    </dsp:sp>
    <dsp:sp modelId="{635D44E7-E80F-4E05-B083-41608C37B647}">
      <dsp:nvSpPr>
        <dsp:cNvPr id="0" name=""/>
        <dsp:cNvSpPr/>
      </dsp:nvSpPr>
      <dsp:spPr>
        <a:xfrm>
          <a:off x="6430581" y="301861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Louis Quatorzième</a:t>
          </a:r>
          <a:br>
            <a:rPr lang="en-US" sz="1400" kern="1200" baseline="0" smtClean="0"/>
          </a:br>
          <a:r>
            <a:rPr lang="en-US" sz="1400" kern="1200" baseline="0" smtClean="0"/>
            <a:t>Advertising</a:t>
          </a:r>
          <a:endParaRPr lang="en-US" sz="1400" kern="1200"/>
        </a:p>
      </dsp:txBody>
      <dsp:txXfrm>
        <a:off x="6430581" y="3018615"/>
        <a:ext cx="1783812" cy="544062"/>
      </dsp:txXfrm>
    </dsp:sp>
    <dsp:sp modelId="{459ECDDF-E6EF-457A-B831-9480F5AF7C75}">
      <dsp:nvSpPr>
        <dsp:cNvPr id="0" name=""/>
        <dsp:cNvSpPr/>
      </dsp:nvSpPr>
      <dsp:spPr>
        <a:xfrm>
          <a:off x="4290006" y="3785654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smtClean="0"/>
            <a:t>Kevin McCanney</a:t>
          </a:r>
          <a:br>
            <a:rPr lang="en-US" sz="1400" kern="1200" baseline="0" smtClean="0"/>
          </a:br>
          <a:r>
            <a:rPr lang="en-US" sz="1400" kern="1200" baseline="0" smtClean="0"/>
            <a:t>Head of Sales</a:t>
          </a:r>
          <a:endParaRPr lang="en-US" sz="1400" kern="1200"/>
        </a:p>
      </dsp:txBody>
      <dsp:txXfrm>
        <a:off x="4290006" y="3785654"/>
        <a:ext cx="1783812" cy="544062"/>
      </dsp:txXfrm>
    </dsp:sp>
    <dsp:sp modelId="{CB88EC35-3E95-4B7E-82B5-09CAAA81DBD4}">
      <dsp:nvSpPr>
        <dsp:cNvPr id="0" name=""/>
        <dsp:cNvSpPr/>
      </dsp:nvSpPr>
      <dsp:spPr>
        <a:xfrm>
          <a:off x="6430581" y="3785654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/>
            <a:t>Rose Schiller</a:t>
          </a:r>
          <a:br>
            <a:rPr lang="en-US" sz="1400" kern="1200" baseline="0" dirty="0" smtClean="0"/>
          </a:br>
          <a:r>
            <a:rPr lang="en-US" sz="1400" kern="1200" baseline="0" dirty="0" smtClean="0"/>
            <a:t>Eurozone</a:t>
          </a:r>
          <a:endParaRPr lang="en-US" sz="1400" kern="1200" dirty="0"/>
        </a:p>
      </dsp:txBody>
      <dsp:txXfrm>
        <a:off x="6430581" y="3785654"/>
        <a:ext cx="1783812" cy="544062"/>
      </dsp:txXfrm>
    </dsp:sp>
    <dsp:sp modelId="{ABBCE127-2DA9-4C59-919E-77A8BDE2C42B}">
      <dsp:nvSpPr>
        <dsp:cNvPr id="0" name=""/>
        <dsp:cNvSpPr/>
      </dsp:nvSpPr>
      <dsp:spPr>
        <a:xfrm>
          <a:off x="8571157" y="263509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/>
            <a:t>Kong </a:t>
          </a:r>
          <a:r>
            <a:rPr lang="en-US" sz="1400" kern="1200" baseline="0" dirty="0" err="1" smtClean="0"/>
            <a:t>Rui</a:t>
          </a:r>
          <a:r>
            <a:rPr lang="en-US" sz="1400" kern="1200" baseline="0" dirty="0" smtClean="0"/>
            <a:t> </a:t>
          </a:r>
          <a:r>
            <a:rPr lang="en-US" sz="1400" kern="1200" baseline="0" dirty="0" err="1" smtClean="0"/>
            <a:t>Bao</a:t>
          </a:r>
          <a:r>
            <a:rPr lang="en-US" sz="1400" kern="1200" baseline="0" dirty="0" smtClean="0"/>
            <a:t/>
          </a:r>
          <a:br>
            <a:rPr lang="en-US" sz="1400" kern="1200" baseline="0" dirty="0" smtClean="0"/>
          </a:br>
          <a:r>
            <a:rPr lang="en-US" sz="1400" kern="1200" baseline="0" dirty="0" smtClean="0"/>
            <a:t>Australasia</a:t>
          </a:r>
          <a:endParaRPr lang="en-US" sz="1400" kern="1200" dirty="0"/>
        </a:p>
      </dsp:txBody>
      <dsp:txXfrm>
        <a:off x="8571157" y="2635095"/>
        <a:ext cx="1783812" cy="544062"/>
      </dsp:txXfrm>
    </dsp:sp>
    <dsp:sp modelId="{E3352970-5461-4E4C-9CAB-34F5CF847B8C}">
      <dsp:nvSpPr>
        <dsp:cNvPr id="0" name=""/>
        <dsp:cNvSpPr/>
      </dsp:nvSpPr>
      <dsp:spPr>
        <a:xfrm>
          <a:off x="8571157" y="3402135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err="1" smtClean="0"/>
            <a:t>Abena</a:t>
          </a:r>
          <a:r>
            <a:rPr lang="en-US" sz="1400" kern="1200" baseline="0" dirty="0" smtClean="0"/>
            <a:t> </a:t>
          </a:r>
          <a:r>
            <a:rPr lang="en-US" sz="1400" kern="1200" baseline="0" dirty="0" err="1" smtClean="0"/>
            <a:t>Woyelowo</a:t>
          </a:r>
          <a:r>
            <a:rPr lang="en-US" sz="1400" kern="1200" baseline="0" dirty="0" smtClean="0"/>
            <a:t/>
          </a:r>
          <a:br>
            <a:rPr lang="en-US" sz="1400" kern="1200" baseline="0" dirty="0" smtClean="0"/>
          </a:br>
          <a:r>
            <a:rPr lang="en-US" sz="1400" kern="1200" baseline="0" dirty="0" smtClean="0"/>
            <a:t>Africa</a:t>
          </a:r>
          <a:endParaRPr lang="en-US" sz="1400" kern="1200" dirty="0"/>
        </a:p>
      </dsp:txBody>
      <dsp:txXfrm>
        <a:off x="8571157" y="3402135"/>
        <a:ext cx="1783812" cy="544062"/>
      </dsp:txXfrm>
    </dsp:sp>
    <dsp:sp modelId="{5532B003-9D38-4533-870D-279BFD3FA5DD}">
      <dsp:nvSpPr>
        <dsp:cNvPr id="0" name=""/>
        <dsp:cNvSpPr/>
      </dsp:nvSpPr>
      <dsp:spPr>
        <a:xfrm>
          <a:off x="8571157" y="4169174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/>
            <a:t>Martine </a:t>
          </a:r>
          <a:r>
            <a:rPr lang="en-US" sz="1400" kern="1200" baseline="0" dirty="0" err="1" smtClean="0"/>
            <a:t>Frobischer</a:t>
          </a:r>
          <a:r>
            <a:rPr lang="en-US" sz="1400" kern="1200" baseline="0" dirty="0" smtClean="0"/>
            <a:t/>
          </a:r>
          <a:br>
            <a:rPr lang="en-US" sz="1400" kern="1200" baseline="0" dirty="0" smtClean="0"/>
          </a:br>
          <a:r>
            <a:rPr lang="en-US" sz="1400" kern="1200" baseline="0" dirty="0" smtClean="0"/>
            <a:t>North America</a:t>
          </a:r>
          <a:endParaRPr lang="en-US" sz="1400" kern="1200" dirty="0"/>
        </a:p>
      </dsp:txBody>
      <dsp:txXfrm>
        <a:off x="8571157" y="4169174"/>
        <a:ext cx="1783812" cy="544062"/>
      </dsp:txXfrm>
    </dsp:sp>
    <dsp:sp modelId="{B719FA47-622D-47A3-B200-B99805F87A6B}">
      <dsp:nvSpPr>
        <dsp:cNvPr id="0" name=""/>
        <dsp:cNvSpPr/>
      </dsp:nvSpPr>
      <dsp:spPr>
        <a:xfrm>
          <a:off x="8571157" y="4936214"/>
          <a:ext cx="1783812" cy="5440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/>
            <a:t>Eduardo da Silva</a:t>
          </a:r>
          <a:br>
            <a:rPr lang="en-US" sz="1400" kern="1200" baseline="0" dirty="0" smtClean="0"/>
          </a:br>
          <a:r>
            <a:rPr lang="en-US" sz="1400" kern="1200" baseline="0" dirty="0" smtClean="0"/>
            <a:t>South America</a:t>
          </a:r>
          <a:endParaRPr lang="en-US" sz="1400" kern="1200" dirty="0"/>
        </a:p>
      </dsp:txBody>
      <dsp:txXfrm>
        <a:off x="8571157" y="4936214"/>
        <a:ext cx="1783812" cy="5440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E2BE5-7D6C-45FD-B2CC-150F34ADBB76}">
      <dsp:nvSpPr>
        <dsp:cNvPr id="0" name=""/>
        <dsp:cNvSpPr/>
      </dsp:nvSpPr>
      <dsp:spPr>
        <a:xfrm>
          <a:off x="777286" y="0"/>
          <a:ext cx="8809252" cy="3424107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B62617F-F987-4F72-AD3C-C74B778030F2}">
      <dsp:nvSpPr>
        <dsp:cNvPr id="0" name=""/>
        <dsp:cNvSpPr/>
      </dsp:nvSpPr>
      <dsp:spPr>
        <a:xfrm>
          <a:off x="4101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Cultivation</a:t>
          </a:r>
          <a:endParaRPr lang="en-US" sz="1600" kern="1200"/>
        </a:p>
      </dsp:txBody>
      <dsp:txXfrm>
        <a:off x="62222" y="1085353"/>
        <a:ext cx="1074376" cy="1253400"/>
      </dsp:txXfrm>
    </dsp:sp>
    <dsp:sp modelId="{72BDFC7E-AF19-44FB-A33B-A1E0F0497372}">
      <dsp:nvSpPr>
        <dsp:cNvPr id="0" name=""/>
        <dsp:cNvSpPr/>
      </dsp:nvSpPr>
      <dsp:spPr>
        <a:xfrm>
          <a:off x="1313388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141345"/>
                <a:satOff val="-813"/>
                <a:lumOff val="-64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141345"/>
                <a:satOff val="-813"/>
                <a:lumOff val="-64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141345"/>
                <a:satOff val="-813"/>
                <a:lumOff val="-64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Production</a:t>
          </a:r>
          <a:endParaRPr lang="en-US" sz="1600" kern="1200"/>
        </a:p>
      </dsp:txBody>
      <dsp:txXfrm>
        <a:off x="1371509" y="1085353"/>
        <a:ext cx="1074376" cy="1253400"/>
      </dsp:txXfrm>
    </dsp:sp>
    <dsp:sp modelId="{609733E2-ED5B-4A11-A556-ADB8F2B9D8C2}">
      <dsp:nvSpPr>
        <dsp:cNvPr id="0" name=""/>
        <dsp:cNvSpPr/>
      </dsp:nvSpPr>
      <dsp:spPr>
        <a:xfrm>
          <a:off x="2622674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282690"/>
                <a:satOff val="-1626"/>
                <a:lumOff val="-128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282690"/>
                <a:satOff val="-1626"/>
                <a:lumOff val="-128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282690"/>
                <a:satOff val="-1626"/>
                <a:lumOff val="-128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Processing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Wet process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Dry process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Semi-dry process</a:t>
          </a:r>
          <a:endParaRPr lang="en-US" sz="1200" kern="1200"/>
        </a:p>
      </dsp:txBody>
      <dsp:txXfrm>
        <a:off x="2680795" y="1085353"/>
        <a:ext cx="1074376" cy="1253400"/>
      </dsp:txXfrm>
    </dsp:sp>
    <dsp:sp modelId="{10AB5185-E954-4578-A094-0D5DBE5EE6F4}">
      <dsp:nvSpPr>
        <dsp:cNvPr id="0" name=""/>
        <dsp:cNvSpPr/>
      </dsp:nvSpPr>
      <dsp:spPr>
        <a:xfrm>
          <a:off x="3931960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424035"/>
                <a:satOff val="-2439"/>
                <a:lumOff val="-193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424035"/>
                <a:satOff val="-2439"/>
                <a:lumOff val="-193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424035"/>
                <a:satOff val="-2439"/>
                <a:lumOff val="-193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Milling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dirty="0" smtClean="0"/>
            <a:t>Hulling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Polishing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dirty="0" smtClean="0"/>
            <a:t>Cleaning and sorting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Grading</a:t>
          </a:r>
          <a:endParaRPr lang="en-US" sz="1200" kern="1200"/>
        </a:p>
      </dsp:txBody>
      <dsp:txXfrm>
        <a:off x="3990081" y="1085353"/>
        <a:ext cx="1074376" cy="1253400"/>
      </dsp:txXfrm>
    </dsp:sp>
    <dsp:sp modelId="{0A8F3597-8EA2-41B8-91FE-E4282107F5AF}">
      <dsp:nvSpPr>
        <dsp:cNvPr id="0" name=""/>
        <dsp:cNvSpPr/>
      </dsp:nvSpPr>
      <dsp:spPr>
        <a:xfrm>
          <a:off x="5241246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565379"/>
                <a:satOff val="-3251"/>
                <a:lumOff val="-257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565379"/>
                <a:satOff val="-3251"/>
                <a:lumOff val="-257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565379"/>
                <a:satOff val="-3251"/>
                <a:lumOff val="-257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Aging and storage</a:t>
          </a:r>
          <a:endParaRPr lang="en-US" sz="1600" kern="1200"/>
        </a:p>
      </dsp:txBody>
      <dsp:txXfrm>
        <a:off x="5299367" y="1085353"/>
        <a:ext cx="1074376" cy="1253400"/>
      </dsp:txXfrm>
    </dsp:sp>
    <dsp:sp modelId="{C179D946-51D3-432E-87B2-6E2ABB0A3529}">
      <dsp:nvSpPr>
        <dsp:cNvPr id="0" name=""/>
        <dsp:cNvSpPr/>
      </dsp:nvSpPr>
      <dsp:spPr>
        <a:xfrm>
          <a:off x="6550533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706724"/>
                <a:satOff val="-4064"/>
                <a:lumOff val="-322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706724"/>
                <a:satOff val="-4064"/>
                <a:lumOff val="-322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706724"/>
                <a:satOff val="-4064"/>
                <a:lumOff val="-322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Roasting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Industrial roasting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Home roasting</a:t>
          </a:r>
          <a:endParaRPr lang="en-US" sz="1200" kern="1200"/>
        </a:p>
      </dsp:txBody>
      <dsp:txXfrm>
        <a:off x="6608654" y="1085353"/>
        <a:ext cx="1074376" cy="1253400"/>
      </dsp:txXfrm>
    </dsp:sp>
    <dsp:sp modelId="{E09F3D63-119F-4A8E-BA53-9950A528DD90}">
      <dsp:nvSpPr>
        <dsp:cNvPr id="0" name=""/>
        <dsp:cNvSpPr/>
      </dsp:nvSpPr>
      <dsp:spPr>
        <a:xfrm>
          <a:off x="7859819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848069"/>
                <a:satOff val="-4877"/>
                <a:lumOff val="-386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848069"/>
                <a:satOff val="-4877"/>
                <a:lumOff val="-386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848069"/>
                <a:satOff val="-4877"/>
                <a:lumOff val="-386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Grinding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Grind type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Burr grinder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Blade grinder</a:t>
          </a:r>
          <a:endParaRPr lang="en-US" sz="1200" kern="1200"/>
        </a:p>
      </dsp:txBody>
      <dsp:txXfrm>
        <a:off x="7917940" y="1085353"/>
        <a:ext cx="1074376" cy="1253400"/>
      </dsp:txXfrm>
    </dsp:sp>
    <dsp:sp modelId="{5529582C-8DF2-4553-AC9C-11A01A04FC89}">
      <dsp:nvSpPr>
        <dsp:cNvPr id="0" name=""/>
        <dsp:cNvSpPr/>
      </dsp:nvSpPr>
      <dsp:spPr>
        <a:xfrm>
          <a:off x="9169105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989414"/>
                <a:satOff val="-5690"/>
                <a:lumOff val="-45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989414"/>
                <a:satOff val="-5690"/>
                <a:lumOff val="-45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989414"/>
                <a:satOff val="-5690"/>
                <a:lumOff val="-45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Brewing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Boiling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Steeping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Pressurizing</a:t>
          </a:r>
          <a:endParaRPr lang="en-US" sz="1200" kern="1200"/>
        </a:p>
      </dsp:txBody>
      <dsp:txXfrm>
        <a:off x="9227226" y="1085353"/>
        <a:ext cx="1074376" cy="12534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01CDD-59A3-4029-B482-9B4326722161}">
      <dsp:nvSpPr>
        <dsp:cNvPr id="0" name=""/>
        <dsp:cNvSpPr/>
      </dsp:nvSpPr>
      <dsp:spPr>
        <a:xfrm>
          <a:off x="0" y="66271"/>
          <a:ext cx="10363826" cy="638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smtClean="0"/>
            <a:t>Single-region South American</a:t>
          </a:r>
          <a:endParaRPr lang="en-US" sz="2800" kern="1200"/>
        </a:p>
      </dsp:txBody>
      <dsp:txXfrm>
        <a:off x="31185" y="97456"/>
        <a:ext cx="10301456" cy="576449"/>
      </dsp:txXfrm>
    </dsp:sp>
    <dsp:sp modelId="{E2652BAF-50E4-4DB4-884B-312AF58275F6}">
      <dsp:nvSpPr>
        <dsp:cNvPr id="0" name=""/>
        <dsp:cNvSpPr/>
      </dsp:nvSpPr>
      <dsp:spPr>
        <a:xfrm>
          <a:off x="0" y="705091"/>
          <a:ext cx="10363826" cy="1709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Brazilian Bourbon Santos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Colombian Bogota Supremo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dirty="0" smtClean="0"/>
            <a:t>Costa Rican </a:t>
          </a:r>
          <a:r>
            <a:rPr lang="en-US" sz="2200" kern="1200" baseline="0" dirty="0" err="1" smtClean="0"/>
            <a:t>Tarrazu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Guatemalan Coban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Peruvian Organic</a:t>
          </a:r>
          <a:endParaRPr lang="en-US" sz="2200" kern="1200"/>
        </a:p>
      </dsp:txBody>
      <dsp:txXfrm>
        <a:off x="0" y="705091"/>
        <a:ext cx="10363826" cy="1709820"/>
      </dsp:txXfrm>
    </dsp:sp>
    <dsp:sp modelId="{F6E736C3-EFEB-4D5E-9337-3DCC6417FC6A}">
      <dsp:nvSpPr>
        <dsp:cNvPr id="0" name=""/>
        <dsp:cNvSpPr/>
      </dsp:nvSpPr>
      <dsp:spPr>
        <a:xfrm>
          <a:off x="0" y="2414911"/>
          <a:ext cx="10363826" cy="638819"/>
        </a:xfrm>
        <a:prstGeom prst="roundRect">
          <a:avLst/>
        </a:prstGeom>
        <a:gradFill rotWithShape="0">
          <a:gsLst>
            <a:gs pos="0">
              <a:schemeClr val="accent4">
                <a:hueOff val="-989414"/>
                <a:satOff val="-5690"/>
                <a:lumOff val="-45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989414"/>
                <a:satOff val="-5690"/>
                <a:lumOff val="-45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989414"/>
                <a:satOff val="-5690"/>
                <a:lumOff val="-45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smtClean="0"/>
            <a:t>Blends</a:t>
          </a:r>
          <a:endParaRPr lang="en-US" sz="2800" kern="1200"/>
        </a:p>
      </dsp:txBody>
      <dsp:txXfrm>
        <a:off x="31185" y="2446096"/>
        <a:ext cx="10301456" cy="576449"/>
      </dsp:txXfrm>
    </dsp:sp>
    <dsp:sp modelId="{1C83693F-77A3-442C-8225-E1762B48C318}">
      <dsp:nvSpPr>
        <dsp:cNvPr id="0" name=""/>
        <dsp:cNvSpPr/>
      </dsp:nvSpPr>
      <dsp:spPr>
        <a:xfrm>
          <a:off x="0" y="3053731"/>
          <a:ext cx="10363826" cy="681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Phoenix Roast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Tucana Roast</a:t>
          </a:r>
          <a:endParaRPr lang="en-US" sz="2200" kern="1200"/>
        </a:p>
      </dsp:txBody>
      <dsp:txXfrm>
        <a:off x="0" y="3053731"/>
        <a:ext cx="10363826" cy="6810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12417-0DEE-40F5-B59F-3CE39FBB98A0}">
      <dsp:nvSpPr>
        <dsp:cNvPr id="0" name=""/>
        <dsp:cNvSpPr/>
      </dsp:nvSpPr>
      <dsp:spPr>
        <a:xfrm>
          <a:off x="0" y="14932"/>
          <a:ext cx="10363826" cy="11863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2015 Sales by region and product</a:t>
          </a:r>
          <a:endParaRPr lang="en-US" sz="5200" kern="1200" dirty="0"/>
        </a:p>
      </dsp:txBody>
      <dsp:txXfrm>
        <a:off x="57914" y="72846"/>
        <a:ext cx="10247998" cy="1070552"/>
      </dsp:txXfrm>
    </dsp:sp>
    <dsp:sp modelId="{E50E5BE7-F89E-4CE4-BBFC-7DB4AD9AE532}">
      <dsp:nvSpPr>
        <dsp:cNvPr id="0" name=""/>
        <dsp:cNvSpPr/>
      </dsp:nvSpPr>
      <dsp:spPr>
        <a:xfrm>
          <a:off x="0" y="1351072"/>
          <a:ext cx="10363826" cy="1186380"/>
        </a:xfrm>
        <a:prstGeom prst="roundRect">
          <a:avLst/>
        </a:prstGeom>
        <a:gradFill rotWithShape="0">
          <a:gsLst>
            <a:gs pos="0">
              <a:schemeClr val="accent4">
                <a:hueOff val="-989414"/>
                <a:satOff val="-5690"/>
                <a:lumOff val="-45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989414"/>
                <a:satOff val="-5690"/>
                <a:lumOff val="-45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989414"/>
                <a:satOff val="-5690"/>
                <a:lumOff val="-45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baseline="0" dirty="0" smtClean="0"/>
            <a:t>Future Prospects </a:t>
          </a:r>
          <a:endParaRPr lang="en-US" sz="5200" kern="1200" dirty="0"/>
        </a:p>
      </dsp:txBody>
      <dsp:txXfrm>
        <a:off x="57914" y="1408986"/>
        <a:ext cx="10247998" cy="1070552"/>
      </dsp:txXfrm>
    </dsp:sp>
    <dsp:sp modelId="{04E704AC-9A97-4A5B-97DD-7332C8994A20}">
      <dsp:nvSpPr>
        <dsp:cNvPr id="0" name=""/>
        <dsp:cNvSpPr/>
      </dsp:nvSpPr>
      <dsp:spPr>
        <a:xfrm>
          <a:off x="0" y="2537452"/>
          <a:ext cx="10363826" cy="129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66040" rIns="369824" bIns="66040" numCol="1" spcCol="1270" anchor="t" anchorCtr="0">
          <a:noAutofit/>
        </a:bodyPr>
        <a:lstStyle/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100" kern="1200" baseline="0" dirty="0" smtClean="0"/>
            <a:t>Immediate</a:t>
          </a:r>
          <a:endParaRPr lang="en-US" sz="4100" kern="1200" dirty="0"/>
        </a:p>
        <a:p>
          <a:pPr marL="285750" lvl="1" indent="-285750" algn="l" defTabSz="1822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100" kern="1200" baseline="0" smtClean="0"/>
            <a:t>Long term</a:t>
          </a:r>
          <a:endParaRPr lang="en-US" sz="4100" kern="1200"/>
        </a:p>
      </dsp:txBody>
      <dsp:txXfrm>
        <a:off x="0" y="2537452"/>
        <a:ext cx="10363826" cy="1291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AA06B-5451-464B-B303-B3B22B4C7985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6C76E-9D52-4597-B4ED-D14C332BE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7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6C76E-9D52-4597-B4ED-D14C332BE7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84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C00000"/>
                </a:solidFill>
                <a:latin typeface="Maiandra GD" panose="020E0502030308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 cap="none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01F9-A187-4921-9C62-76FBDB46CF32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84A5-380A-4609-9D24-CC11A1DBECFF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F02F-1061-4F4E-BB69-3770783AD8FD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0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EBC3-FC73-4F4E-ABE5-EBB4F7CE5784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81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550-A3E1-49FE-8BCC-C85668CE4E44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6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5BF2-40BB-488B-95B0-188F454D5E5A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26545-BCF0-4E29-ABAD-301C800F9ADE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9E5-7631-4C2F-BCBB-4693CFC13740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8FE7-F991-4AB0-8DD0-50270E7DB773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7034-9A6F-4184-AA4A-2ECAEE275FC9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D48E-3519-4995-B890-AA2AE2B35962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381-3653-4AB1-8C36-3923B8DF37EE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9856-EF76-49D1-8370-58DB62458638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AE82-FC7A-4A7F-BE59-B806EA894E2B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0E8F-0672-4407-8480-AB58AE5FB1AE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401D-614B-481E-B43E-09B43D07C83F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8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6CFFA2-6C46-42B2-BD09-984C3B6DEE4D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Tucana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Only the best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304043579"/>
              </p:ext>
            </p:extLst>
          </p:nvPr>
        </p:nvGraphicFramePr>
        <p:xfrm>
          <a:off x="913774" y="618518"/>
          <a:ext cx="10363826" cy="5814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21224" y="4195482"/>
            <a:ext cx="2323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OUR TEAM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40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Coffee: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rom </a:t>
            </a:r>
            <a:r>
              <a:rPr lang="en-US" dirty="0" smtClean="0">
                <a:solidFill>
                  <a:srgbClr val="FF0000"/>
                </a:solidFill>
              </a:rPr>
              <a:t>plantation to table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76177435"/>
              </p:ext>
            </p:extLst>
          </p:nvPr>
        </p:nvGraphicFramePr>
        <p:xfrm>
          <a:off x="914400" y="190272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4002-EA76-4709-AF57-C9E38ADBBDA1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3716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Coffees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56927096"/>
              </p:ext>
            </p:extLst>
          </p:nvPr>
        </p:nvGraphicFramePr>
        <p:xfrm>
          <a:off x="913774" y="1990166"/>
          <a:ext cx="10363826" cy="380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8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32861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Sales Report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49342499"/>
              </p:ext>
            </p:extLst>
          </p:nvPr>
        </p:nvGraphicFramePr>
        <p:xfrm>
          <a:off x="913774" y="1947134"/>
          <a:ext cx="10363826" cy="3844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9011-8097-49E5-A72C-E30239BD8205}" type="datetime5">
              <a:rPr lang="en-US" smtClean="0">
                <a:solidFill>
                  <a:prstClr val="black"/>
                </a:solidFill>
              </a:rPr>
              <a:t>21-Mar-16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1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5216</TotalTime>
  <Words>148</Words>
  <Application>Microsoft Office PowerPoint</Application>
  <PresentationFormat>Widescreen</PresentationFormat>
  <Paragraphs>72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Maiandra GD</vt:lpstr>
      <vt:lpstr>Tw Cen MT</vt:lpstr>
      <vt:lpstr>Droplet</vt:lpstr>
      <vt:lpstr>Java Tucana</vt:lpstr>
      <vt:lpstr>PowerPoint Presentation</vt:lpstr>
      <vt:lpstr>Coffee: From plantation to table</vt:lpstr>
      <vt:lpstr>Our Coffees</vt:lpstr>
      <vt:lpstr>Sales Report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58</cp:revision>
  <dcterms:created xsi:type="dcterms:W3CDTF">2016-03-14T18:11:10Z</dcterms:created>
  <dcterms:modified xsi:type="dcterms:W3CDTF">2016-03-22T18:45:31Z</dcterms:modified>
</cp:coreProperties>
</file>